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0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4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55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54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0.xml.rels" ContentType="application/vnd.openxmlformats-package.relationships+xml"/>
  <Override PartName="/ppt/slideMasters/_rels/slideMaster5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2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51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50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slideMasters/slideMaster25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10.xml" ContentType="application/vnd.openxmlformats-officedocument.presentationml.slideMaster+xml"/>
  <Override PartName="/ppt/presProps.xml" ContentType="application/vnd.openxmlformats-officedocument.presentationml.presProps+xml"/>
  <Override PartName="/ppt/theme/theme29.xml" ContentType="application/vnd.openxmlformats-officedocument.theme+xml"/>
  <Override PartName="/ppt/theme/theme28.xml" ContentType="application/vnd.openxmlformats-officedocument.theme+xml"/>
  <Override PartName="/ppt/theme/theme27.xml" ContentType="application/vnd.openxmlformats-officedocument.theme+xml"/>
  <Override PartName="/ppt/theme/theme26.xml" ContentType="application/vnd.openxmlformats-officedocument.theme+xml"/>
  <Override PartName="/ppt/theme/theme25.xml" ContentType="application/vnd.openxmlformats-officedocument.theme+xml"/>
  <Override PartName="/ppt/theme/theme24.xml" ContentType="application/vnd.openxmlformats-officedocument.theme+xml"/>
  <Override PartName="/ppt/theme/theme23.xml" ContentType="application/vnd.openxmlformats-officedocument.theme+xml"/>
  <Override PartName="/ppt/theme/theme22.xml" ContentType="application/vnd.openxmlformats-officedocument.theme+xml"/>
  <Override PartName="/ppt/theme/theme21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18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15.xml" ContentType="application/vnd.openxmlformats-officedocument.theme+xml"/>
  <Override PartName="/ppt/theme/theme1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48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49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13.xml" ContentType="application/vnd.openxmlformats-officedocument.theme+xml"/>
  <Override PartName="/ppt/theme/theme4.xml" ContentType="application/vnd.openxmlformats-officedocument.theme+xml"/>
  <Override PartName="/ppt/theme/theme31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50.xml" ContentType="application/vnd.openxmlformats-officedocument.theme+xml"/>
  <Override PartName="/ppt/theme/theme51.xml" ContentType="application/vnd.openxmlformats-officedocument.theme+xml"/>
  <Override PartName="/ppt/theme/theme52.xml" ContentType="application/vnd.openxmlformats-officedocument.theme+xml"/>
  <Override PartName="/ppt/theme/theme41.xml" ContentType="application/vnd.openxmlformats-officedocument.theme+xml"/>
  <Override PartName="/ppt/theme/theme39.xml" ContentType="application/vnd.openxmlformats-officedocument.theme+xml"/>
  <Override PartName="/ppt/theme/theme53.xml" ContentType="application/vnd.openxmlformats-officedocument.theme+xml"/>
  <Override PartName="/ppt/theme/theme42.xml" ContentType="application/vnd.openxmlformats-officedocument.theme+xml"/>
  <Override PartName="/ppt/theme/theme54.xml" ContentType="application/vnd.openxmlformats-officedocument.theme+xml"/>
  <Override PartName="/ppt/theme/theme43.xml" ContentType="application/vnd.openxmlformats-officedocument.theme+xml"/>
  <Override PartName="/ppt/theme/theme55.xml" ContentType="application/vnd.openxmlformats-officedocument.theme+xml"/>
  <Override PartName="/ppt/theme/theme44.xml" ContentType="application/vnd.openxmlformats-officedocument.theme+xml"/>
  <Override PartName="/ppt/theme/theme56.xml" ContentType="application/vnd.openxmlformats-officedocument.theme+xml"/>
  <Override PartName="/ppt/theme/theme40.xml" ContentType="application/vnd.openxmlformats-officedocument.theme+xml"/>
  <Override PartName="/ppt/theme/theme38.xml" ContentType="application/vnd.openxmlformats-officedocument.theme+xml"/>
  <Override PartName="/ppt/theme/theme37.xml" ContentType="application/vnd.openxmlformats-officedocument.theme+xml"/>
  <Override PartName="/ppt/theme/theme10.xml" ContentType="application/vnd.openxmlformats-officedocument.theme+xml"/>
  <Override PartName="/ppt/theme/theme47.xml" ContentType="application/vnd.openxmlformats-officedocument.theme+xml"/>
  <Override PartName="/ppt/theme/theme9.xml" ContentType="application/vnd.openxmlformats-officedocument.theme+xml"/>
  <Override PartName="/ppt/theme/theme36.xml" ContentType="application/vnd.openxmlformats-officedocument.theme+xml"/>
  <Override PartName="/ppt/theme/theme8.xml" ContentType="application/vnd.openxmlformats-officedocument.theme+xml"/>
  <Override PartName="/ppt/theme/theme35.xml" ContentType="application/vnd.openxmlformats-officedocument.theme+xml"/>
  <Override PartName="/ppt/theme/theme7.xml" ContentType="application/vnd.openxmlformats-officedocument.theme+xml"/>
  <Override PartName="/ppt/theme/theme34.xml" ContentType="application/vnd.openxmlformats-officedocument.theme+xml"/>
  <Override PartName="/ppt/theme/theme6.xml" ContentType="application/vnd.openxmlformats-officedocument.theme+xml"/>
  <Override PartName="/ppt/theme/theme33.xml" ContentType="application/vnd.openxmlformats-officedocument.theme+xml"/>
  <Override PartName="/ppt/theme/theme5.xml" ContentType="application/vnd.openxmlformats-officedocument.theme+xml"/>
  <Override PartName="/ppt/theme/theme32.xml" ContentType="application/vnd.openxmlformats-officedocument.theme+xml"/>
  <Override PartName="/ppt/slideLayouts/slideLayout22.xml" ContentType="application/vnd.openxmlformats-officedocument.presentationml.slideLayout+xml"/>
  <Override PartName="/ppt/slideLayouts/_rels/slideLayout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4.xml.rels" ContentType="application/vnd.openxmlformats-package.relationships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2.xml" ContentType="application/vnd.openxmlformats-officedocument.presentationml.slideLayout+xml"/>
  <Override PartName="/ppt/_rels/presentation.xml.rels" ContentType="application/vnd.openxmlformats-package.relationships+xml"/>
  <Override PartName="/ppt/media/image10.gif" ContentType="image/gif"/>
  <Override PartName="/ppt/media/image13.jpeg" ContentType="image/jpeg"/>
  <Override PartName="/ppt/media/image12.png" ContentType="image/png"/>
  <Override PartName="/ppt/media/image3.png" ContentType="image/png"/>
  <Override PartName="/ppt/media/image8.png" ContentType="image/png"/>
  <Override PartName="/ppt/media/image17.png" ContentType="image/png"/>
  <Override PartName="/ppt/media/image11.png" ContentType="image/png"/>
  <Override PartName="/ppt/media/image7.png" ContentType="image/png"/>
  <Override PartName="/ppt/media/image16.png" ContentType="image/png"/>
  <Override PartName="/ppt/media/image22.png" ContentType="image/png"/>
  <Override PartName="/ppt/media/image5.png" ContentType="image/png"/>
  <Override PartName="/ppt/media/image21.png" ContentType="image/png"/>
  <Override PartName="/ppt/media/image19.png" ContentType="image/png"/>
  <Override PartName="/ppt/media/image18.wmf" ContentType="image/x-wmf"/>
  <Override PartName="/ppt/media/image15.jpeg" ContentType="image/jpeg"/>
  <Override PartName="/ppt/media/image14.jpeg" ContentType="image/jpeg"/>
  <Override PartName="/ppt/media/image2.wmf" ContentType="image/x-wmf"/>
  <Override PartName="/ppt/media/image1.wmf" ContentType="image/x-wmf"/>
  <Override PartName="/ppt/media/image4.jpeg" ContentType="image/jpeg"/>
  <Override PartName="/ppt/media/image6.jpeg" ContentType="image/jpeg"/>
  <Override PartName="/ppt/media/image9.png" ContentType="image/png"/>
  <Override PartName="/ppt/media/image20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9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1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  <p:sldMasterId id="2147483744" r:id="rId50"/>
    <p:sldMasterId id="2147483746" r:id="rId51"/>
    <p:sldMasterId id="2147483748" r:id="rId52"/>
    <p:sldMasterId id="2147483750" r:id="rId53"/>
    <p:sldMasterId id="2147483752" r:id="rId54"/>
    <p:sldMasterId id="2147483754" r:id="rId55"/>
    <p:sldMasterId id="2147483756" r:id="rId56"/>
  </p:sldMasterIdLst>
  <p:notesMasterIdLst>
    <p:notesMasterId r:id="rId57"/>
  </p:notesMasterIdLst>
  <p:sldIdLst>
    <p:sldId id="256" r:id="rId58"/>
    <p:sldId id="257" r:id="rId59"/>
    <p:sldId id="258" r:id="rId60"/>
    <p:sldId id="259" r:id="rId61"/>
    <p:sldId id="260" r:id="rId62"/>
    <p:sldId id="261" r:id="rId63"/>
    <p:sldId id="262" r:id="rId64"/>
    <p:sldId id="263" r:id="rId65"/>
    <p:sldId id="264" r:id="rId66"/>
    <p:sldId id="265" r:id="rId67"/>
    <p:sldId id="266" r:id="rId68"/>
    <p:sldId id="267" r:id="rId69"/>
    <p:sldId id="268" r:id="rId70"/>
    <p:sldId id="269" r:id="rId71"/>
    <p:sldId id="270" r:id="rId72"/>
    <p:sldId id="271" r:id="rId73"/>
    <p:sldId id="272" r:id="rId74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slideMaster" Target="slideMasters/slideMaster49.xml"/><Relationship Id="rId51" Type="http://schemas.openxmlformats.org/officeDocument/2006/relationships/slideMaster" Target="slideMasters/slideMaster50.xml"/><Relationship Id="rId52" Type="http://schemas.openxmlformats.org/officeDocument/2006/relationships/slideMaster" Target="slideMasters/slideMaster51.xml"/><Relationship Id="rId53" Type="http://schemas.openxmlformats.org/officeDocument/2006/relationships/slideMaster" Target="slideMasters/slideMaster52.xml"/><Relationship Id="rId54" Type="http://schemas.openxmlformats.org/officeDocument/2006/relationships/slideMaster" Target="slideMasters/slideMaster53.xml"/><Relationship Id="rId55" Type="http://schemas.openxmlformats.org/officeDocument/2006/relationships/slideMaster" Target="slideMasters/slideMaster54.xml"/><Relationship Id="rId56" Type="http://schemas.openxmlformats.org/officeDocument/2006/relationships/slideMaster" Target="slideMasters/slideMaster55.xml"/><Relationship Id="rId57" Type="http://schemas.openxmlformats.org/officeDocument/2006/relationships/notesMaster" Target="notesMasters/notesMaster1.xml"/><Relationship Id="rId58" Type="http://schemas.openxmlformats.org/officeDocument/2006/relationships/slide" Target="slides/slide1.xml"/><Relationship Id="rId59" Type="http://schemas.openxmlformats.org/officeDocument/2006/relationships/slide" Target="slides/slide2.xml"/><Relationship Id="rId60" Type="http://schemas.openxmlformats.org/officeDocument/2006/relationships/slide" Target="slides/slide3.xml"/><Relationship Id="rId61" Type="http://schemas.openxmlformats.org/officeDocument/2006/relationships/slide" Target="slides/slide4.xml"/><Relationship Id="rId62" Type="http://schemas.openxmlformats.org/officeDocument/2006/relationships/slide" Target="slides/slide5.xml"/><Relationship Id="rId63" Type="http://schemas.openxmlformats.org/officeDocument/2006/relationships/slide" Target="slides/slide6.xml"/><Relationship Id="rId64" Type="http://schemas.openxmlformats.org/officeDocument/2006/relationships/slide" Target="slides/slide7.xml"/><Relationship Id="rId65" Type="http://schemas.openxmlformats.org/officeDocument/2006/relationships/slide" Target="slides/slide8.xml"/><Relationship Id="rId66" Type="http://schemas.openxmlformats.org/officeDocument/2006/relationships/slide" Target="slides/slide9.xml"/><Relationship Id="rId67" Type="http://schemas.openxmlformats.org/officeDocument/2006/relationships/slide" Target="slides/slide10.xml"/><Relationship Id="rId68" Type="http://schemas.openxmlformats.org/officeDocument/2006/relationships/slide" Target="slides/slide11.xml"/><Relationship Id="rId69" Type="http://schemas.openxmlformats.org/officeDocument/2006/relationships/slide" Target="slides/slide12.xml"/><Relationship Id="rId70" Type="http://schemas.openxmlformats.org/officeDocument/2006/relationships/slide" Target="slides/slide13.xml"/><Relationship Id="rId71" Type="http://schemas.openxmlformats.org/officeDocument/2006/relationships/slide" Target="slides/slide14.xml"/><Relationship Id="rId72" Type="http://schemas.openxmlformats.org/officeDocument/2006/relationships/slide" Target="slides/slide15.xml"/><Relationship Id="rId73" Type="http://schemas.openxmlformats.org/officeDocument/2006/relationships/slide" Target="slides/slide16.xml"/><Relationship Id="rId74" Type="http://schemas.openxmlformats.org/officeDocument/2006/relationships/slide" Target="slides/slide17.xml"/><Relationship Id="rId7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Click to move the slide</a:t>
            </a: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2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4" name="PlaceHolder 4"/>
          <p:cNvSpPr>
            <a:spLocks noGrp="1"/>
          </p:cNvSpPr>
          <p:nvPr>
            <p:ph type="dt" idx="79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5" name="PlaceHolder 5"/>
          <p:cNvSpPr>
            <a:spLocks noGrp="1"/>
          </p:cNvSpPr>
          <p:nvPr>
            <p:ph type="ftr" idx="80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6" name="PlaceHolder 6"/>
          <p:cNvSpPr>
            <a:spLocks noGrp="1"/>
          </p:cNvSpPr>
          <p:nvPr>
            <p:ph type="sldNum" idx="81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678AD71-D129-43C4-9D90-3A5FEA49B28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PlaceHolder 1"/>
          <p:cNvSpPr>
            <a:spLocks noGrp="1"/>
          </p:cNvSpPr>
          <p:nvPr>
            <p:ph type="sldNum" idx="82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DEE7702-3F7B-4BFF-BD01-A3F43EBC196E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3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674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PlaceHolder 1"/>
          <p:cNvSpPr>
            <a:spLocks noGrp="1"/>
          </p:cNvSpPr>
          <p:nvPr>
            <p:ph type="sldNum" idx="83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B400A38-3614-439A-BB62-7C6F1009EDCC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6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677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PlaceHolder 1"/>
          <p:cNvSpPr>
            <a:spLocks noGrp="1"/>
          </p:cNvSpPr>
          <p:nvPr>
            <p:ph type="sldNum" idx="84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8F70AFD-B95B-4547-9462-1F5FE4013F7F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9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680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PlaceHolder 1"/>
          <p:cNvSpPr>
            <a:spLocks noGrp="1"/>
          </p:cNvSpPr>
          <p:nvPr>
            <p:ph type="sldNum" idx="85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CA78324-4E83-4AC5-856B-E7C496D31714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2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683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PlaceHolder 1"/>
          <p:cNvSpPr>
            <a:spLocks noGrp="1"/>
          </p:cNvSpPr>
          <p:nvPr>
            <p:ph type="sldNum" idx="86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4B208DB-BD26-442D-BFA4-C1A8E6038E59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5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686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PlaceHolder 1"/>
          <p:cNvSpPr>
            <a:spLocks noGrp="1"/>
          </p:cNvSpPr>
          <p:nvPr>
            <p:ph type="sldNum" idx="87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CFEFD74-87C0-4E36-933C-091220EADCB4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8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689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PlaceHolder 1"/>
          <p:cNvSpPr>
            <a:spLocks noGrp="1"/>
          </p:cNvSpPr>
          <p:nvPr>
            <p:ph type="sldNum" idx="88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D9CC897-9351-419F-8B49-6DB7EA795192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1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692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PlaceHolder 1"/>
          <p:cNvSpPr>
            <a:spLocks noGrp="1"/>
          </p:cNvSpPr>
          <p:nvPr>
            <p:ph type="sldNum" idx="89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23D7633-61B3-476B-8027-D22AD4E9EFD2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4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695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PlaceHolder 1"/>
          <p:cNvSpPr>
            <a:spLocks noGrp="1"/>
          </p:cNvSpPr>
          <p:nvPr>
            <p:ph type="sldNum" idx="90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EFBE1C0-322E-4922-A0DD-EDFB40B49DCF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7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698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PlaceHolder 1"/>
          <p:cNvSpPr>
            <a:spLocks noGrp="1"/>
          </p:cNvSpPr>
          <p:nvPr>
            <p:ph type="sldNum" idx="91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A9DDC23-7BDA-4897-BFC7-F29E05F45B81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0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701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PlaceHolder 1"/>
          <p:cNvSpPr>
            <a:spLocks noGrp="1"/>
          </p:cNvSpPr>
          <p:nvPr>
            <p:ph type="sldNum" idx="92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B468F42-E951-4230-AAC2-4687A39CCFE2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3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704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PlaceHolder 1"/>
          <p:cNvSpPr>
            <a:spLocks noGrp="1"/>
          </p:cNvSpPr>
          <p:nvPr>
            <p:ph type="sldNum" idx="93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F1EC3CE-AC71-4532-99FC-206C8D7F5C32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6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707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PlaceHolder 1"/>
          <p:cNvSpPr>
            <a:spLocks noGrp="1"/>
          </p:cNvSpPr>
          <p:nvPr>
            <p:ph type="sldNum" idx="94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3BE4C24-E785-47E3-A83E-FF3F17868E34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9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710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PlaceHolder 1"/>
          <p:cNvSpPr>
            <a:spLocks noGrp="1"/>
          </p:cNvSpPr>
          <p:nvPr>
            <p:ph type="sldNum" idx="95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1888909-A958-4D74-909A-F8BB8C6E9630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2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713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PlaceHolder 1"/>
          <p:cNvSpPr>
            <a:spLocks noGrp="1"/>
          </p:cNvSpPr>
          <p:nvPr>
            <p:ph type="sldNum" idx="96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76A61CD-DC05-4147-9F6B-3B8A4ED49428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5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716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PlaceHolder 1"/>
          <p:cNvSpPr>
            <a:spLocks noGrp="1"/>
          </p:cNvSpPr>
          <p:nvPr>
            <p:ph type="sldNum" idx="97"/>
          </p:nvPr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9080" rIns="1908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i="1" lang="de-DE" sz="10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3FD8ACA-9762-4C59-A13E-D7F5B8377DFB}" type="slidenum">
              <a:rPr b="0" i="1" lang="de-DE" sz="10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8" name="PlaceHolder 2"/>
          <p:cNvSpPr>
            <a:spLocks noGrp="1"/>
          </p:cNvSpPr>
          <p:nvPr>
            <p:ph type="sldImg"/>
          </p:nvPr>
        </p:nvSpPr>
        <p:spPr>
          <a:xfrm>
            <a:off x="1150920" y="692280"/>
            <a:ext cx="4555800" cy="3416040"/>
          </a:xfrm>
          <a:prstGeom prst="rect">
            <a:avLst/>
          </a:prstGeom>
          <a:ln w="0">
            <a:noFill/>
          </a:ln>
        </p:spPr>
      </p:sp>
      <p:sp>
        <p:nvSpPr>
          <p:cNvPr id="719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2160" rIns="92160" tIns="46080" bIns="460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0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1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2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3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4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D8B2F1A-5245-489C-A809-185E47A98B9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70B680F-A13D-4C2C-8DB0-63CF0A256F2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7E8A0AF-F27D-4040-A82A-38EAE0A354D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4A2270D-42E6-4D13-8808-47C98F186AD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2E04C0A9-7AA0-483D-BF5D-F82F45E48B3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612680" y="22770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A7BE63CD-C4DE-4D9B-9005-A9B294FF25B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8B9A5FA5-AA74-4907-9B2D-4F8B1F9C2ED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D7286867-DD14-4C79-94E7-8D98411CAFA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F7139F7C-5C4D-455D-AF63-AED61848FC6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D7088E7F-6CE5-4701-B27A-A3170505959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E57FD482-EA4B-4F68-96AC-CE4AA41B207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subTitle"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0963BA77-C00A-4BDC-A031-4C4162A740B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C16F515A-B8A2-45A0-A585-DCCFED5B748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E3EBE299-F1B1-44D5-AB70-D05058418D2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C699F73E-6A8F-4FC5-BE2C-81E63F5C5CD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52FFD36A-F5EE-4265-B33A-A564A6E6279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612680" y="22770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8261E20C-D950-419C-8988-B9294652CFF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CF5490B9-4185-4192-AB03-1424D337B81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634A077C-B48C-46DA-BA1E-2BF5931850A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73DF258C-0169-429C-B140-C5DC30B27E2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E171A795-1BD7-4518-B47D-B301253635C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70DBE074-9DA4-4FE5-B391-72424707C27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Haupt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. 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Aufzähl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Aufzählung oder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ufzählung_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halt mit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D759DA07-B234-4E24-9927-A23B190FC0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subTitle"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/>
          </p:nvPr>
        </p:nvSpPr>
        <p:spPr>
          <a:xfrm>
            <a:off x="4612680" y="22770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2.TITEL-Folie (Hauptgeb.He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03" name="PlaceHolder 2"/>
          <p:cNvSpPr>
            <a:spLocks noGrp="1"/>
          </p:cNvSpPr>
          <p:nvPr>
            <p:ph type="subTitle"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Rhea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70"/>
          </p:nvPr>
        </p:nvSpPr>
        <p:spPr/>
        <p:txBody>
          <a:bodyPr/>
          <a:p>
            <a:fld id="{9D22F0D1-C5F8-482F-8520-0553FD6652AD}" type="slidenum">
              <a:t>&lt;#&gt;</a:t>
            </a:fld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23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4" name="PlaceHolder 3"/>
          <p:cNvSpPr>
            <a:spLocks noGrp="1"/>
          </p:cNvSpPr>
          <p:nvPr>
            <p:ph/>
          </p:nvPr>
        </p:nvSpPr>
        <p:spPr>
          <a:xfrm>
            <a:off x="4612680" y="22770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3"/>
          </p:nvPr>
        </p:nvSpPr>
        <p:spPr/>
        <p:txBody>
          <a:bodyPr/>
          <a:p>
            <a:fld id="{C277C4DB-CAAE-4809-93CF-58E88004DA3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.STANDARD-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.Vergleich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.TITEL-Folie (Hauptgeb.Ro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.TITEL-Folie (Hauptgeb.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.TITEL-Folie (Hauptgeb.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CF68AE00-AE13-4A30-B03A-12B17B9281E7}" type="slidenum">
              <a:t>&lt;#&gt;</a:t>
            </a:fld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13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5DA262B8-860B-451A-980A-79C53362AC9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wmf"/><Relationship Id="rId3" Type="http://schemas.openxmlformats.org/officeDocument/2006/relationships/image" Target="../media/image2.wmf"/><Relationship Id="rId4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wmf"/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9.png"/><Relationship Id="rId9" Type="http://schemas.openxmlformats.org/officeDocument/2006/relationships/image" Target="../media/image8.png"/><Relationship Id="rId10" Type="http://schemas.openxmlformats.org/officeDocument/2006/relationships/image" Target="../media/image8.png"/><Relationship Id="rId11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0.gif"/><Relationship Id="rId6" Type="http://schemas.openxmlformats.org/officeDocument/2006/relationships/image" Target="../media/image11.png"/><Relationship Id="rId7" Type="http://schemas.openxmlformats.org/officeDocument/2006/relationships/slideLayout" Target="../slideLayouts/slideLayout48.xml"/>
</Relationships>
</file>

<file path=ppt/slideMasters/_rels/slideMaster49.xml.rels><?xml version="1.0" encoding="UTF-8"?>
<Relationships xmlns="http://schemas.openxmlformats.org/package/2006/relationships"><Relationship Id="rId1" Type="http://schemas.openxmlformats.org/officeDocument/2006/relationships/theme" Target="../theme/theme49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8.png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8.png"/><Relationship Id="rId10" Type="http://schemas.openxmlformats.org/officeDocument/2006/relationships/image" Target="../media/image8.png"/><Relationship Id="rId11" Type="http://schemas.openxmlformats.org/officeDocument/2006/relationships/slideLayout" Target="../slideLayouts/slideLayout49.xml"/>
</Relationships>
</file>

<file path=ppt/slideMasters/_rels/slideMaster50.xml.rels><?xml version="1.0" encoding="UTF-8"?>
<Relationships xmlns="http://schemas.openxmlformats.org/package/2006/relationships"><Relationship Id="rId1" Type="http://schemas.openxmlformats.org/officeDocument/2006/relationships/theme" Target="../theme/theme50.xml"/><Relationship Id="rId2" Type="http://schemas.openxmlformats.org/officeDocument/2006/relationships/image" Target="../media/image5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50.xml"/>
</Relationships>
</file>

<file path=ppt/slideMasters/_rels/slideMaster51.xml.rels><?xml version="1.0" encoding="UTF-8"?>
<Relationships xmlns="http://schemas.openxmlformats.org/package/2006/relationships"><Relationship Id="rId1" Type="http://schemas.openxmlformats.org/officeDocument/2006/relationships/theme" Target="../theme/theme51.xml"/><Relationship Id="rId2" Type="http://schemas.openxmlformats.org/officeDocument/2006/relationships/image" Target="../media/image5.png"/><Relationship Id="rId3" Type="http://schemas.openxmlformats.org/officeDocument/2006/relationships/image" Target="../media/image13.jpeg"/><Relationship Id="rId4" Type="http://schemas.openxmlformats.org/officeDocument/2006/relationships/slideLayout" Target="../slideLayouts/slideLayout51.xml"/>
</Relationships>
</file>

<file path=ppt/slideMasters/_rels/slideMaster52.xml.rels><?xml version="1.0" encoding="UTF-8"?>
<Relationships xmlns="http://schemas.openxmlformats.org/package/2006/relationships"><Relationship Id="rId1" Type="http://schemas.openxmlformats.org/officeDocument/2006/relationships/theme" Target="../theme/theme52.xml"/><Relationship Id="rId2" Type="http://schemas.openxmlformats.org/officeDocument/2006/relationships/image" Target="../media/image5.png"/><Relationship Id="rId3" Type="http://schemas.openxmlformats.org/officeDocument/2006/relationships/image" Target="../media/image14.jpeg"/><Relationship Id="rId4" Type="http://schemas.openxmlformats.org/officeDocument/2006/relationships/slideLayout" Target="../slideLayouts/slideLayout52.xml"/>
</Relationships>
</file>

<file path=ppt/slideMasters/_rels/slideMaster53.xml.rels><?xml version="1.0" encoding="UTF-8"?>
<Relationships xmlns="http://schemas.openxmlformats.org/package/2006/relationships"><Relationship Id="rId1" Type="http://schemas.openxmlformats.org/officeDocument/2006/relationships/theme" Target="../theme/theme53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53.xml"/>
</Relationships>
</file>

<file path=ppt/slideMasters/_rels/slideMaster54.xml.rels><?xml version="1.0" encoding="UTF-8"?>
<Relationships xmlns="http://schemas.openxmlformats.org/package/2006/relationships"><Relationship Id="rId1" Type="http://schemas.openxmlformats.org/officeDocument/2006/relationships/theme" Target="../theme/theme54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54.xml"/>
</Relationships>
</file>

<file path=ppt/slideMasters/_rels/slideMaster55.xml.rels><?xml version="1.0" encoding="UTF-8"?>
<Relationships xmlns="http://schemas.openxmlformats.org/package/2006/relationships"><Relationship Id="rId1" Type="http://schemas.openxmlformats.org/officeDocument/2006/relationships/theme" Target="../theme/theme55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5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31FA959-CE8C-4E16-A10E-1B6455A33DBE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7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xt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m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as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rf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or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m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at 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be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ar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be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ite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w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i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b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n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r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i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b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n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i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r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b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n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ü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n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b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n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B7B5914-14BA-4182-A20E-959262B72722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CBD3379-70AB-4459-ADC6-BA28E70A9669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2DAE8ED-08DA-438F-A417-1D13A6529CF4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4000" spc="-1" strike="noStrike" cap="all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Textmasterformat bearbeiten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EA0EE4C-0E9D-477E-B1AA-0598E5081331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F8F07D9-CB1E-461A-90B5-5EB72A8FF0DF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B57ED12-F199-4EBB-8242-0C2F550453AB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B2997C0-6AA0-4AF9-84C9-722BC2EA57F6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454BE71-3663-442C-8356-5C287E4992BB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0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de-DE" sz="1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6BBD0E1-2226-484E-8251-775182CCD4D8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0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de-DE" sz="1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3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10723C1-B55F-40A7-A7EE-D50FA65F884D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dt" idx="3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ftr" idx="3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sldNum" idx="3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EC33DB6-52B7-418A-93C7-1576CADF3C6A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x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m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a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r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f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o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r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m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a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b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a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r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b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i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w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i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b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n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r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i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b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n</a:t>
            </a: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i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r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b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n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ü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n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t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b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n</a:t>
            </a: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dt" idx="3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ftr" idx="3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sldNum" idx="3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995F473-094E-4DCA-A79C-95EB4314DF39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dt" idx="4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ftr" idx="4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sldNum" idx="4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BC1B149-FAC4-4BC8-875D-4A060A8106C7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dt" idx="4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ftr" idx="4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sldNum" idx="4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64506AD-BF77-463F-A3B0-E0696DFE086F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4000" spc="-1" strike="noStrike" cap="all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Textmasterformat bearbeiten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4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ftr" idx="4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sldNum" idx="4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7BD8F46-D680-48E4-B867-0B13120839FC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Textmasterformat </a:t>
            </a: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bearbeiten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dt" idx="4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ftr" idx="5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sldNum" idx="5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B87269F-D51F-4E7E-A462-15F3F70AD9F6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7" name="PlaceHolder 6"/>
          <p:cNvSpPr>
            <a:spLocks noGrp="1"/>
          </p:cNvSpPr>
          <p:nvPr>
            <p:ph type="dt" idx="5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8" name="PlaceHolder 7"/>
          <p:cNvSpPr>
            <a:spLocks noGrp="1"/>
          </p:cNvSpPr>
          <p:nvPr>
            <p:ph type="ftr" idx="5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8"/>
          <p:cNvSpPr>
            <a:spLocks noGrp="1"/>
          </p:cNvSpPr>
          <p:nvPr>
            <p:ph type="sldNum" idx="5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28F6CD1-C0AD-41B4-9C0C-E0C91C73D17C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dt" idx="5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ftr" idx="5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sldNum" idx="5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780A39A-5775-447D-9F52-7A98097BD4C1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dt" idx="5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ftr" idx="5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sldNum" idx="6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699BE0B-B0D9-4272-BD40-2A4BF64001EA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0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de-DE" sz="1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dt" idx="6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ftr" idx="6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 type="sldNum" idx="6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081D901-E549-45C7-A8D8-F425161FDFCC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0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de-DE" sz="1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dt" idx="6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ftr" idx="6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9" name="PlaceHolder 6"/>
          <p:cNvSpPr>
            <a:spLocks noGrp="1"/>
          </p:cNvSpPr>
          <p:nvPr>
            <p:ph type="sldNum" idx="6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FE44DE7-EEB6-49B6-B8D9-41C5B048639A}" type="slidenum">
              <a:rPr b="0" lang="de-DE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hteck 7"/>
          <p:cNvSpPr/>
          <p:nvPr/>
        </p:nvSpPr>
        <p:spPr>
          <a:xfrm>
            <a:off x="0" y="6213600"/>
            <a:ext cx="9143640" cy="665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</a:rPr>
              <a:t>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" name="Bild 6" descr=""/>
          <p:cNvPicPr/>
          <p:nvPr/>
        </p:nvPicPr>
        <p:blipFill>
          <a:blip r:embed="rId2"/>
          <a:stretch/>
        </p:blipFill>
        <p:spPr>
          <a:xfrm>
            <a:off x="21960" y="-569160"/>
            <a:ext cx="2771280" cy="1962000"/>
          </a:xfrm>
          <a:prstGeom prst="rect">
            <a:avLst/>
          </a:prstGeom>
          <a:ln w="0">
            <a:noFill/>
          </a:ln>
        </p:spPr>
      </p:pic>
      <p:sp>
        <p:nvSpPr>
          <p:cNvPr id="132" name="PlaceHolder 1"/>
          <p:cNvSpPr>
            <a:spLocks noGrp="1"/>
          </p:cNvSpPr>
          <p:nvPr>
            <p:ph type="body"/>
          </p:nvPr>
        </p:nvSpPr>
        <p:spPr>
          <a:xfrm>
            <a:off x="0" y="1268640"/>
            <a:ext cx="9143640" cy="4176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323640" y="1845000"/>
            <a:ext cx="5256360" cy="79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de-DE" sz="4000" spc="-1" strike="noStrike">
                <a:solidFill>
                  <a:schemeClr val="lt2">
                    <a:lumMod val="10000"/>
                  </a:schemeClr>
                </a:solidFill>
                <a:latin typeface="TheSans UHH Regular"/>
              </a:rPr>
              <a:t>TEXTMASTERFORMATE DURCH KLICKEN BEARBEITEN</a:t>
            </a:r>
            <a:endParaRPr b="0" lang="de-DE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Click to edit the title text format</a:t>
            </a: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hteck 7"/>
          <p:cNvSpPr/>
          <p:nvPr/>
        </p:nvSpPr>
        <p:spPr>
          <a:xfrm>
            <a:off x="0" y="6213600"/>
            <a:ext cx="9143640" cy="665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</a:rPr>
              <a:t>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6" name="Bild 6" descr=""/>
          <p:cNvPicPr/>
          <p:nvPr/>
        </p:nvPicPr>
        <p:blipFill>
          <a:blip r:embed="rId2"/>
          <a:stretch/>
        </p:blipFill>
        <p:spPr>
          <a:xfrm>
            <a:off x="21960" y="-569160"/>
            <a:ext cx="2771280" cy="1962000"/>
          </a:xfrm>
          <a:prstGeom prst="rect">
            <a:avLst/>
          </a:prstGeom>
          <a:ln w="0">
            <a:noFill/>
          </a:ln>
        </p:spPr>
      </p:pic>
      <p:sp>
        <p:nvSpPr>
          <p:cNvPr id="137" name="PlaceHolder 1"/>
          <p:cNvSpPr>
            <a:spLocks noGrp="1"/>
          </p:cNvSpPr>
          <p:nvPr>
            <p:ph type="body"/>
          </p:nvPr>
        </p:nvSpPr>
        <p:spPr>
          <a:xfrm>
            <a:off x="0" y="1268640"/>
            <a:ext cx="9143640" cy="4176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323640" y="1845000"/>
            <a:ext cx="5010480" cy="804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de-DE" sz="3200" spc="-1" strike="noStrike">
                <a:solidFill>
                  <a:schemeClr val="lt2">
                    <a:lumMod val="10000"/>
                  </a:schemeClr>
                </a:solidFill>
                <a:latin typeface="TheSans UHH Regular"/>
              </a:rPr>
              <a:t>TEXTMASTERFORMATE DURCH KLICKEN BEARBEITEN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39" name="Bild 3" descr="UHH_Plakat_A4_Wortmarken_WiSo.eps"/>
          <p:cNvPicPr/>
          <p:nvPr/>
        </p:nvPicPr>
        <p:blipFill>
          <a:blip r:embed="rId3"/>
          <a:stretch/>
        </p:blipFill>
        <p:spPr>
          <a:xfrm>
            <a:off x="6872040" y="488520"/>
            <a:ext cx="1570680" cy="477000"/>
          </a:xfrm>
          <a:prstGeom prst="rect">
            <a:avLst/>
          </a:prstGeom>
          <a:ln w="0">
            <a:noFill/>
          </a:ln>
        </p:spPr>
      </p:pic>
      <p:sp>
        <p:nvSpPr>
          <p:cNvPr id="140" name="Rechteck 6"/>
          <p:cNvSpPr/>
          <p:nvPr/>
        </p:nvSpPr>
        <p:spPr>
          <a:xfrm>
            <a:off x="327240" y="6436080"/>
            <a:ext cx="69120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1600" spc="58" strike="noStrike" cap="small">
                <a:solidFill>
                  <a:srgbClr val="404040"/>
                </a:solidFill>
                <a:latin typeface="TheSans UHH"/>
              </a:rPr>
              <a:t>titel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Textfeld 7"/>
          <p:cNvSpPr/>
          <p:nvPr/>
        </p:nvSpPr>
        <p:spPr>
          <a:xfrm>
            <a:off x="7934400" y="6288840"/>
            <a:ext cx="118692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de-DE" sz="1600" spc="58" strike="noStrike" cap="small">
                <a:solidFill>
                  <a:srgbClr val="404040"/>
                </a:solidFill>
                <a:latin typeface="TheSans UHH"/>
              </a:rPr>
              <a:t>seite </a:t>
            </a:r>
            <a:fld id="{142DCA01-DDE8-41D7-BCDA-A5F49E9ED6C7}" type="slidenum">
              <a:rPr b="0" lang="de-DE" sz="1300" spc="58" strike="noStrike" cap="small">
                <a:solidFill>
                  <a:srgbClr val="404040"/>
                </a:solidFill>
                <a:latin typeface="TheSans UHH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4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chteck 7"/>
          <p:cNvSpPr/>
          <p:nvPr/>
        </p:nvSpPr>
        <p:spPr>
          <a:xfrm>
            <a:off x="0" y="6213600"/>
            <a:ext cx="9143640" cy="665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</a:rPr>
              <a:t>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3" name="Bild 6" descr=""/>
          <p:cNvPicPr/>
          <p:nvPr/>
        </p:nvPicPr>
        <p:blipFill>
          <a:blip r:embed="rId2"/>
          <a:stretch/>
        </p:blipFill>
        <p:spPr>
          <a:xfrm>
            <a:off x="21960" y="-569160"/>
            <a:ext cx="2771280" cy="1962000"/>
          </a:xfrm>
          <a:prstGeom prst="rect">
            <a:avLst/>
          </a:prstGeom>
          <a:ln w="0">
            <a:noFill/>
          </a:ln>
        </p:spPr>
      </p:pic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Titelmasterformat durch Klicken bearbeiten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Textmasterformate durch Klicken bearbeiten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360"/>
              </a:spcBef>
              <a:buClr>
                <a:srgbClr val="595959"/>
              </a:buClr>
              <a:buFont typeface="Arial"/>
              <a:buChar char="–"/>
            </a:pPr>
            <a:r>
              <a:rPr b="0" lang="de-DE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Zweite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cxnSp>
        <p:nvCxnSpPr>
          <p:cNvPr id="146" name="Gerade Verbindung 6"/>
          <p:cNvCxnSpPr/>
          <p:nvPr/>
        </p:nvCxnSpPr>
        <p:spPr>
          <a:xfrm>
            <a:off x="0" y="1258920"/>
            <a:ext cx="9228960" cy="360"/>
          </a:xfrm>
          <a:prstGeom prst="straightConnector1">
            <a:avLst/>
          </a:prstGeom>
          <a:ln>
            <a:solidFill>
              <a:srgbClr val="3697c2"/>
            </a:solidFill>
            <a:round/>
          </a:ln>
        </p:spPr>
      </p:cxnSp>
      <p:sp>
        <p:nvSpPr>
          <p:cNvPr id="147" name="Textfeld 7"/>
          <p:cNvSpPr/>
          <p:nvPr/>
        </p:nvSpPr>
        <p:spPr>
          <a:xfrm>
            <a:off x="7934400" y="6288840"/>
            <a:ext cx="118692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de-DE" sz="1600" spc="58" strike="noStrike" cap="small">
                <a:solidFill>
                  <a:srgbClr val="404040"/>
                </a:solidFill>
                <a:latin typeface="TheSans UHH"/>
              </a:rPr>
              <a:t>seite </a:t>
            </a:r>
            <a:fld id="{3216FA24-1C17-43A7-889A-7E5775CD5A66}" type="slidenum">
              <a:rPr b="0" lang="de-DE" sz="1300" spc="58" strike="noStrike" cap="small">
                <a:solidFill>
                  <a:srgbClr val="404040"/>
                </a:solidFill>
                <a:latin typeface="TheSans UHH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Rechteck 8"/>
          <p:cNvSpPr/>
          <p:nvPr/>
        </p:nvSpPr>
        <p:spPr>
          <a:xfrm>
            <a:off x="327240" y="6436080"/>
            <a:ext cx="69120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1600" spc="58" strike="noStrike" cap="small">
                <a:solidFill>
                  <a:srgbClr val="404040"/>
                </a:solidFill>
                <a:latin typeface="TheSans UHH"/>
              </a:rPr>
              <a:t>titel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3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hteck 7"/>
          <p:cNvSpPr/>
          <p:nvPr/>
        </p:nvSpPr>
        <p:spPr>
          <a:xfrm>
            <a:off x="0" y="6213600"/>
            <a:ext cx="9143640" cy="665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</a:rPr>
              <a:t>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2" name="Bild 6" descr=""/>
          <p:cNvPicPr/>
          <p:nvPr/>
        </p:nvPicPr>
        <p:blipFill>
          <a:blip r:embed="rId2"/>
          <a:stretch/>
        </p:blipFill>
        <p:spPr>
          <a:xfrm>
            <a:off x="21960" y="-569160"/>
            <a:ext cx="2771280" cy="1962000"/>
          </a:xfrm>
          <a:prstGeom prst="rect">
            <a:avLst/>
          </a:prstGeom>
          <a:ln w="0">
            <a:noFill/>
          </a:ln>
        </p:spPr>
      </p:pic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Titelmasterformat durch Klicken bearbeiten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Textmasterformate durch Klicken bearbeiten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50000"/>
              </a:lnSpc>
              <a:spcBef>
                <a:spcPts val="320"/>
              </a:spcBef>
              <a:buClr>
                <a:srgbClr val="595959"/>
              </a:buClr>
              <a:buFont typeface="Arial"/>
              <a:buChar char="–"/>
            </a:pPr>
            <a:r>
              <a:rPr b="0" lang="de-DE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Zweite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</p:txBody>
      </p:sp>
      <p:cxnSp>
        <p:nvCxnSpPr>
          <p:cNvPr id="155" name="Gerade Verbindung 6"/>
          <p:cNvCxnSpPr/>
          <p:nvPr/>
        </p:nvCxnSpPr>
        <p:spPr>
          <a:xfrm>
            <a:off x="0" y="1258920"/>
            <a:ext cx="9228960" cy="360"/>
          </a:xfrm>
          <a:prstGeom prst="straightConnector1">
            <a:avLst/>
          </a:prstGeom>
          <a:ln>
            <a:solidFill>
              <a:srgbClr val="3697c2"/>
            </a:solidFill>
            <a:round/>
          </a:ln>
        </p:spPr>
      </p:cxnSp>
      <p:sp>
        <p:nvSpPr>
          <p:cNvPr id="156" name="Textfeld 4"/>
          <p:cNvSpPr/>
          <p:nvPr/>
        </p:nvSpPr>
        <p:spPr>
          <a:xfrm>
            <a:off x="7934400" y="6288840"/>
            <a:ext cx="118692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de-DE" sz="1600" spc="58" strike="noStrike" cap="small">
                <a:solidFill>
                  <a:srgbClr val="404040"/>
                </a:solidFill>
                <a:latin typeface="TheSans UHH"/>
              </a:rPr>
              <a:t>seite </a:t>
            </a:r>
            <a:fld id="{EA915DE4-5315-4B4F-93F6-87E559A45A37}" type="slidenum">
              <a:rPr b="0" lang="de-DE" sz="1300" spc="58" strike="noStrike" cap="small">
                <a:solidFill>
                  <a:srgbClr val="404040"/>
                </a:solidFill>
                <a:latin typeface="TheSans UHH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Rechteck 5"/>
          <p:cNvSpPr/>
          <p:nvPr/>
        </p:nvSpPr>
        <p:spPr>
          <a:xfrm>
            <a:off x="380880" y="6436080"/>
            <a:ext cx="368676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1600" spc="58" strike="noStrike" cap="small">
                <a:solidFill>
                  <a:srgbClr val="404040"/>
                </a:solidFill>
                <a:latin typeface="TheSans UHH"/>
              </a:rPr>
              <a:t>PriMa – Prof. dr. Marianne Nolte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3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hteck 7"/>
          <p:cNvSpPr/>
          <p:nvPr/>
        </p:nvSpPr>
        <p:spPr>
          <a:xfrm>
            <a:off x="0" y="6213600"/>
            <a:ext cx="9143640" cy="665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</a:rPr>
              <a:t>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1" name="Bild 6" descr=""/>
          <p:cNvPicPr/>
          <p:nvPr/>
        </p:nvPicPr>
        <p:blipFill>
          <a:blip r:embed="rId2"/>
          <a:stretch/>
        </p:blipFill>
        <p:spPr>
          <a:xfrm>
            <a:off x="21960" y="-569160"/>
            <a:ext cx="2771280" cy="1962000"/>
          </a:xfrm>
          <a:prstGeom prst="rect">
            <a:avLst/>
          </a:prstGeom>
          <a:ln w="0">
            <a:noFill/>
          </a:ln>
        </p:spPr>
      </p:pic>
      <p:sp>
        <p:nvSpPr>
          <p:cNvPr id="162" name="PlaceHolder 1"/>
          <p:cNvSpPr>
            <a:spLocks noGrp="1"/>
          </p:cNvSpPr>
          <p:nvPr>
            <p:ph type="body"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221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11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Textmasterformate durch Klicken bearbeiten</a:t>
            </a:r>
            <a:endParaRPr b="0" lang="de-DE" sz="1100" spc="-1" strike="noStrike">
              <a:solidFill>
                <a:schemeClr val="dk1"/>
              </a:solidFill>
              <a:latin typeface="Calibri"/>
            </a:endParaRPr>
          </a:p>
        </p:txBody>
      </p:sp>
      <p:cxnSp>
        <p:nvCxnSpPr>
          <p:cNvPr id="163" name="Gerade Verbindung 6"/>
          <p:cNvCxnSpPr/>
          <p:nvPr/>
        </p:nvCxnSpPr>
        <p:spPr>
          <a:xfrm>
            <a:off x="0" y="1258920"/>
            <a:ext cx="9228960" cy="360"/>
          </a:xfrm>
          <a:prstGeom prst="straightConnector1">
            <a:avLst/>
          </a:prstGeom>
          <a:ln>
            <a:solidFill>
              <a:srgbClr val="3697c2"/>
            </a:solidFill>
            <a:round/>
          </a:ln>
        </p:spPr>
      </p:cxnSp>
      <p:sp>
        <p:nvSpPr>
          <p:cNvPr id="164" name="Rechteck 4"/>
          <p:cNvSpPr/>
          <p:nvPr/>
        </p:nvSpPr>
        <p:spPr>
          <a:xfrm>
            <a:off x="327240" y="6436080"/>
            <a:ext cx="69120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1600" spc="58" strike="noStrike" cap="small">
                <a:solidFill>
                  <a:srgbClr val="404040"/>
                </a:solidFill>
                <a:latin typeface="TheSans UHH"/>
              </a:rPr>
              <a:t>titel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Textfeld 5"/>
          <p:cNvSpPr/>
          <p:nvPr/>
        </p:nvSpPr>
        <p:spPr>
          <a:xfrm>
            <a:off x="7934400" y="6288840"/>
            <a:ext cx="118692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de-DE" sz="1600" spc="58" strike="noStrike" cap="small">
                <a:solidFill>
                  <a:srgbClr val="404040"/>
                </a:solidFill>
                <a:latin typeface="TheSans UHH"/>
              </a:rPr>
              <a:t>seite </a:t>
            </a:r>
            <a:fld id="{2AB49D92-62D2-46AD-91D9-A374C86E510D}" type="slidenum">
              <a:rPr b="0" lang="de-DE" sz="1300" spc="58" strike="noStrike" cap="small">
                <a:solidFill>
                  <a:srgbClr val="404040"/>
                </a:solidFill>
                <a:latin typeface="TheSans UHH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hteck 7"/>
          <p:cNvSpPr/>
          <p:nvPr/>
        </p:nvSpPr>
        <p:spPr>
          <a:xfrm>
            <a:off x="0" y="6213600"/>
            <a:ext cx="9143640" cy="665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</a:rPr>
              <a:t>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8" name="Bild 6" descr=""/>
          <p:cNvPicPr/>
          <p:nvPr/>
        </p:nvPicPr>
        <p:blipFill>
          <a:blip r:embed="rId2"/>
          <a:stretch/>
        </p:blipFill>
        <p:spPr>
          <a:xfrm>
            <a:off x="21960" y="-569160"/>
            <a:ext cx="2771280" cy="1962000"/>
          </a:xfrm>
          <a:prstGeom prst="rect">
            <a:avLst/>
          </a:prstGeom>
          <a:ln w="0">
            <a:noFill/>
          </a:ln>
        </p:spPr>
      </p:pic>
      <p:pic>
        <p:nvPicPr>
          <p:cNvPr id="169" name="Grafik 25" descr="101026_hh-karte-blue.png"/>
          <p:cNvPicPr/>
          <p:nvPr/>
        </p:nvPicPr>
        <p:blipFill>
          <a:blip r:embed="rId3"/>
          <a:stretch/>
        </p:blipFill>
        <p:spPr>
          <a:xfrm>
            <a:off x="3186720" y="1396440"/>
            <a:ext cx="4900320" cy="4717800"/>
          </a:xfrm>
          <a:prstGeom prst="rect">
            <a:avLst/>
          </a:prstGeom>
          <a:ln w="0">
            <a:noFill/>
          </a:ln>
        </p:spPr>
      </p:pic>
      <p:sp>
        <p:nvSpPr>
          <p:cNvPr id="170" name="Textfeld 6"/>
          <p:cNvSpPr/>
          <p:nvPr/>
        </p:nvSpPr>
        <p:spPr>
          <a:xfrm>
            <a:off x="666360" y="2091960"/>
            <a:ext cx="2428560" cy="39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20000"/>
              </a:lnSpc>
            </a:pP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Universitäts-Campus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Lehrerprüfungsamt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Dept. Physik und Gewächshaus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Campus-Center und LEXI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Bootshaus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Bootshaus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Warburghaus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Schwimmhalle</a:t>
            </a:r>
            <a:br>
              <a:rPr sz="1200"/>
            </a:b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Verfügungsgebäude</a:t>
            </a:r>
            <a:br>
              <a:rPr sz="1200"/>
            </a:b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WiSo-Fakultät</a:t>
            </a:r>
            <a:br>
              <a:rPr sz="1200"/>
            </a:b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MIN-Fakultät</a:t>
            </a:r>
            <a:br>
              <a:rPr sz="1200"/>
            </a:b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Zeisehallen</a:t>
            </a:r>
            <a:br>
              <a:rPr sz="1200"/>
            </a:b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Informatik</a:t>
            </a:r>
            <a:br>
              <a:rPr sz="1200"/>
            </a:b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Campus Bahrenfeld / DESY</a:t>
            </a:r>
            <a:br>
              <a:rPr sz="1200"/>
            </a:b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Botanik</a:t>
            </a:r>
            <a:br>
              <a:rPr sz="1200"/>
            </a:b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Holzbiologie</a:t>
            </a:r>
            <a:br>
              <a:rPr sz="1200"/>
            </a:br>
            <a:r>
              <a:rPr b="0" lang="de-DE" sz="12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Sternwarte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1" name="Grafik 25" descr="Buchstaben.jpg"/>
          <p:cNvPicPr/>
          <p:nvPr/>
        </p:nvPicPr>
        <p:blipFill>
          <a:blip r:embed="rId4"/>
          <a:stretch/>
        </p:blipFill>
        <p:spPr>
          <a:xfrm>
            <a:off x="510840" y="2163600"/>
            <a:ext cx="180720" cy="3695400"/>
          </a:xfrm>
          <a:prstGeom prst="rect">
            <a:avLst/>
          </a:prstGeom>
          <a:ln w="0">
            <a:noFill/>
          </a:ln>
        </p:spPr>
      </p:pic>
      <p:sp>
        <p:nvSpPr>
          <p:cNvPr id="172" name="Titel 1"/>
          <p:cNvSpPr/>
          <p:nvPr/>
        </p:nvSpPr>
        <p:spPr>
          <a:xfrm>
            <a:off x="372240" y="1285560"/>
            <a:ext cx="8456760" cy="64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rmAutofit/>
          </a:bodyPr>
          <a:p>
            <a:pPr>
              <a:lnSpc>
                <a:spcPct val="100000"/>
              </a:lnSpc>
            </a:pPr>
            <a:r>
              <a:rPr b="1" lang="de-DE" sz="2600" spc="-1" strike="noStrike">
                <a:solidFill>
                  <a:srgbClr val="595959"/>
                </a:solidFill>
                <a:latin typeface="TheSans UHH"/>
                <a:ea typeface="ＭＳ Ｐゴシック"/>
              </a:rPr>
              <a:t>Standorte in Hamburg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73" name="Gerade Verbindung 11"/>
          <p:cNvCxnSpPr/>
          <p:nvPr/>
        </p:nvCxnSpPr>
        <p:spPr>
          <a:xfrm>
            <a:off x="0" y="1258920"/>
            <a:ext cx="9228960" cy="360"/>
          </a:xfrm>
          <a:prstGeom prst="straightConnector1">
            <a:avLst/>
          </a:prstGeom>
          <a:ln>
            <a:solidFill>
              <a:srgbClr val="3697c2"/>
            </a:solidFill>
            <a:round/>
          </a:ln>
        </p:spPr>
      </p:cxnSp>
      <p:sp>
        <p:nvSpPr>
          <p:cNvPr id="174" name="Rechteck 17"/>
          <p:cNvSpPr/>
          <p:nvPr/>
        </p:nvSpPr>
        <p:spPr>
          <a:xfrm>
            <a:off x="327240" y="6436080"/>
            <a:ext cx="69120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1600" spc="58" strike="noStrike" cap="small">
                <a:solidFill>
                  <a:srgbClr val="404040"/>
                </a:solidFill>
                <a:latin typeface="TheSans UHH"/>
              </a:rPr>
              <a:t>titel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Textfeld 18"/>
          <p:cNvSpPr/>
          <p:nvPr/>
        </p:nvSpPr>
        <p:spPr>
          <a:xfrm>
            <a:off x="7934400" y="6288840"/>
            <a:ext cx="118692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de-DE" sz="1600" spc="58" strike="noStrike" cap="small">
                <a:solidFill>
                  <a:srgbClr val="404040"/>
                </a:solidFill>
                <a:latin typeface="TheSans UHH"/>
              </a:rPr>
              <a:t>seite </a:t>
            </a:r>
            <a:fld id="{DC77E082-E58B-4DE3-906F-7D41443BB6B3}" type="slidenum">
              <a:rPr b="0" lang="de-DE" sz="1300" spc="58" strike="noStrike" cap="small">
                <a:solidFill>
                  <a:srgbClr val="404040"/>
                </a:solidFill>
                <a:latin typeface="TheSans UHH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5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echteck 7"/>
          <p:cNvSpPr/>
          <p:nvPr/>
        </p:nvSpPr>
        <p:spPr>
          <a:xfrm>
            <a:off x="0" y="6213600"/>
            <a:ext cx="9143640" cy="665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</a:rPr>
              <a:t>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7" name="Bild 6" descr=""/>
          <p:cNvPicPr/>
          <p:nvPr/>
        </p:nvPicPr>
        <p:blipFill>
          <a:blip r:embed="rId2"/>
          <a:stretch/>
        </p:blipFill>
        <p:spPr>
          <a:xfrm>
            <a:off x="21960" y="-569160"/>
            <a:ext cx="2771280" cy="1962000"/>
          </a:xfrm>
          <a:prstGeom prst="rect">
            <a:avLst/>
          </a:prstGeom>
          <a:ln w="0">
            <a:noFill/>
          </a:ln>
        </p:spPr>
      </p:pic>
      <p:sp>
        <p:nvSpPr>
          <p:cNvPr id="178" name="PlaceHolder 1"/>
          <p:cNvSpPr>
            <a:spLocks noGrp="1"/>
          </p:cNvSpPr>
          <p:nvPr>
            <p:ph type="dt" idx="67"/>
          </p:nvPr>
        </p:nvSpPr>
        <p:spPr>
          <a:xfrm>
            <a:off x="609480" y="6245280"/>
            <a:ext cx="1980720" cy="47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ftr" idx="68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sldNum" idx="69"/>
          </p:nvPr>
        </p:nvSpPr>
        <p:spPr>
          <a:xfrm>
            <a:off x="6553080" y="6245280"/>
            <a:ext cx="1980720" cy="47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lnSpc>
                <a:spcPct val="100000"/>
              </a:lnSpc>
              <a:buNone/>
              <a:defRPr b="0" lang="de-DE" sz="2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DD2014B-9E01-4AC9-9FE6-74D2E3F872A7}" type="slidenum"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Click to edit the title text format</a:t>
            </a:r>
            <a:endParaRPr b="0" lang="de-DE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3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 54" hidden="1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84" name="Rectangle 50" hidden="1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85" name="Freeform 3" hidden="1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86" name="Freeform 4" hidden="1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87" name="Freeform 5" hidden="1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88" name="Freeform 6" hidden="1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89" name="Freeform 7" hidden="1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90" name="Freeform 8" hidden="1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91" name="Freeform 9" hidden="1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92" name="Freeform 10" hidden="1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93" name="Freeform 11" hidden="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94" name="Freeform 13" hidden="1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95" name="Freeform 14" hidden="1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96" name="Freeform 15" hidden="1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97" name="Freeform 16" hidden="1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98" name="Freeform 17" hidden="1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199" name="Freeform 18" hidden="1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00" name="Freeform 19" hidden="1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01" name="Rectangle 63" hidden="1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02" name="Rectangle 59"/>
          <p:cNvSpPr/>
          <p:nvPr/>
        </p:nvSpPr>
        <p:spPr>
          <a:xfrm>
            <a:off x="0" y="0"/>
            <a:ext cx="9143640" cy="213336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03" name="Rectangle 51"/>
          <p:cNvSpPr/>
          <p:nvPr/>
        </p:nvSpPr>
        <p:spPr>
          <a:xfrm>
            <a:off x="0" y="2133720"/>
            <a:ext cx="9143640" cy="472392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50000">
                <a:srgbClr val="989898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04" name="Freeform 4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05" name="Freeform 5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06" name="Freeform 6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07" name="Freeform 7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08" name="Freeform 8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09" name="Freeform 9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10" name="Freeform 10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11" name="Freeform 11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12" name="Freeform 12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13" name="Freeform 13"/>
          <p:cNvSpPr/>
          <p:nvPr/>
        </p:nvSpPr>
        <p:spPr>
          <a:xfrm rot="1159200">
            <a:off x="2057040" y="3416040"/>
            <a:ext cx="1787040" cy="1158480"/>
          </a:xfrm>
          <a:custGeom>
            <a:avLst/>
            <a:gdLst>
              <a:gd name="textAreaLeft" fmla="*/ 0 w 1787040"/>
              <a:gd name="textAreaRight" fmla="*/ 1787400 w 1787040"/>
              <a:gd name="textAreaTop" fmla="*/ 0 h 1158480"/>
              <a:gd name="textAreaBottom" fmla="*/ 1158840 h 1158480"/>
            </a:gdLst>
            <a:ahLst/>
            <a:rect l="textAreaLeft" t="textAreaTop" r="textAreaRight" b="textAreaBottom"/>
            <a:pathLst>
              <a:path w="1126" h="730">
                <a:moveTo>
                  <a:pt x="940" y="196"/>
                </a:moveTo>
                <a:cubicBezTo>
                  <a:pt x="700" y="100"/>
                  <a:pt x="701" y="40"/>
                  <a:pt x="576" y="20"/>
                </a:cubicBezTo>
                <a:cubicBezTo>
                  <a:pt x="451" y="0"/>
                  <a:pt x="284" y="17"/>
                  <a:pt x="192" y="76"/>
                </a:cubicBezTo>
                <a:cubicBezTo>
                  <a:pt x="100" y="135"/>
                  <a:pt x="56" y="132"/>
                  <a:pt x="24" y="372"/>
                </a:cubicBezTo>
                <a:cubicBezTo>
                  <a:pt x="0" y="730"/>
                  <a:pt x="350" y="637"/>
                  <a:pt x="520" y="670"/>
                </a:cubicBezTo>
                <a:cubicBezTo>
                  <a:pt x="690" y="703"/>
                  <a:pt x="978" y="647"/>
                  <a:pt x="1048" y="568"/>
                </a:cubicBezTo>
                <a:cubicBezTo>
                  <a:pt x="1118" y="489"/>
                  <a:pt x="1126" y="280"/>
                  <a:pt x="940" y="196"/>
                </a:cubicBezTo>
                <a:close/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14" name="Freeform 14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15" name="Freeform 15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16" name="Freeform 16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17" name="Freeform 17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18" name="Freeform 18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19" name="Freeform 19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20" name="Freeform 20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dddd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21" name="Rectangle 68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22" name="AutoShape 69"/>
          <p:cNvSpPr/>
          <p:nvPr/>
        </p:nvSpPr>
        <p:spPr>
          <a:xfrm>
            <a:off x="304920" y="3352680"/>
            <a:ext cx="4343040" cy="151920"/>
          </a:xfrm>
          <a:prstGeom prst="parallelogram">
            <a:avLst>
              <a:gd name="adj" fmla="val 74285"/>
            </a:avLst>
          </a:prstGeom>
          <a:solidFill>
            <a:srgbClr val="777777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23" name="Line 56"/>
          <p:cNvSpPr/>
          <p:nvPr/>
        </p:nvSpPr>
        <p:spPr>
          <a:xfrm>
            <a:off x="685800" y="3429000"/>
            <a:ext cx="1676160" cy="360"/>
          </a:xfrm>
          <a:prstGeom prst="line">
            <a:avLst/>
          </a:prstGeom>
          <a:ln w="9525">
            <a:solidFill>
              <a:srgbClr val="00172e"/>
            </a:solidFill>
            <a:round/>
            <a:tailEnd len="lg" type="stealth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ctr">
            <a:noAutofit/>
          </a:bodyPr>
          <a:p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grpSp>
        <p:nvGrpSpPr>
          <p:cNvPr id="224" name="Group 62"/>
          <p:cNvGrpSpPr/>
          <p:nvPr/>
        </p:nvGrpSpPr>
        <p:grpSpPr>
          <a:xfrm>
            <a:off x="762120" y="3352680"/>
            <a:ext cx="456840" cy="457200"/>
            <a:chOff x="762120" y="3352680"/>
            <a:chExt cx="456840" cy="457200"/>
          </a:xfrm>
        </p:grpSpPr>
        <p:sp>
          <p:nvSpPr>
            <p:cNvPr id="225" name="Line 57"/>
            <p:cNvSpPr/>
            <p:nvPr/>
          </p:nvSpPr>
          <p:spPr>
            <a:xfrm>
              <a:off x="838080" y="3429000"/>
              <a:ext cx="380880" cy="380880"/>
            </a:xfrm>
            <a:prstGeom prst="line">
              <a:avLst/>
            </a:prstGeom>
            <a:ln w="9525">
              <a:solidFill>
                <a:srgbClr val="00172e"/>
              </a:solidFill>
              <a:round/>
              <a:tailEnd len="lg" type="stealth" w="sm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de-AT" sz="2000" spc="-1" strike="noStrike">
                <a:solidFill>
                  <a:srgbClr val="00172e"/>
                </a:solidFill>
                <a:latin typeface="Arial"/>
              </a:endParaRPr>
            </a:p>
          </p:txBody>
        </p:sp>
        <p:sp>
          <p:nvSpPr>
            <p:cNvPr id="226" name="Oval 58"/>
            <p:cNvSpPr/>
            <p:nvPr/>
          </p:nvSpPr>
          <p:spPr>
            <a:xfrm>
              <a:off x="762120" y="3352680"/>
              <a:ext cx="185400" cy="185400"/>
            </a:xfrm>
            <a:prstGeom prst="ellipse">
              <a:avLst/>
            </a:prstGeom>
            <a:noFill/>
            <a:ln w="9525">
              <a:solidFill>
                <a:srgbClr val="00172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de-AT" sz="2000" spc="-1" strike="noStrike">
                <a:solidFill>
                  <a:srgbClr val="00172e"/>
                </a:solidFill>
                <a:latin typeface="Arial"/>
              </a:endParaRPr>
            </a:p>
          </p:txBody>
        </p:sp>
      </p:grp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30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31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32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33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34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35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36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37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38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39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40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41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42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43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44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45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46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47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3600" spc="-1" strike="noStrike">
                <a:solidFill>
                  <a:srgbClr val="215cc7"/>
                </a:solidFill>
                <a:latin typeface="Garamond"/>
              </a:rPr>
              <a:t>Titelmasterformat durch Klicken bearbeiten</a:t>
            </a:r>
            <a:endParaRPr b="0" lang="de-DE" sz="3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800" spc="-1" strike="noStrike">
                <a:solidFill>
                  <a:schemeClr val="dk1"/>
                </a:solidFill>
                <a:latin typeface="Arial Narrow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Arial Narrow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400" spc="-1" strike="noStrike">
                <a:solidFill>
                  <a:schemeClr val="dk1"/>
                </a:solidFill>
                <a:latin typeface="Arial Narrow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51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52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53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54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55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56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57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58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59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60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61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62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63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64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65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66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67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68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3600" spc="-1" strike="noStrike">
                <a:solidFill>
                  <a:srgbClr val="215cc7"/>
                </a:solidFill>
                <a:latin typeface="Garamond"/>
              </a:rPr>
              <a:t>Titelmasterformat durch Klicken bearbeiten</a:t>
            </a:r>
            <a:endParaRPr b="0" lang="de-DE" sz="3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800" spc="-1" strike="noStrike">
                <a:solidFill>
                  <a:schemeClr val="dk1"/>
                </a:solidFill>
                <a:latin typeface="Arial Narrow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Arial Narrow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400" spc="-1" strike="noStrike">
                <a:solidFill>
                  <a:schemeClr val="dk1"/>
                </a:solidFill>
                <a:latin typeface="Arial Narrow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72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73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74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75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76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77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78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79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80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81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82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83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84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85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86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87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88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89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90" name="PlaceHolder 1"/>
          <p:cNvSpPr>
            <a:spLocks noGrp="1"/>
          </p:cNvSpPr>
          <p:nvPr>
            <p:ph type="body"/>
          </p:nvPr>
        </p:nvSpPr>
        <p:spPr>
          <a:xfrm>
            <a:off x="457200" y="274680"/>
            <a:ext cx="8229240" cy="58510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Textmasterformate durch Klicken bearbeiten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marL="457200" indent="0">
              <a:lnSpc>
                <a:spcPct val="100000"/>
              </a:lnSpc>
              <a:buNone/>
            </a:pPr>
            <a:r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marL="914400" indent="0">
              <a:lnSpc>
                <a:spcPct val="100000"/>
              </a:lnSpc>
              <a:buNone/>
            </a:pPr>
            <a:r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marL="1371600" indent="0">
              <a:lnSpc>
                <a:spcPct val="100000"/>
              </a:lnSpc>
              <a:buNone/>
            </a:pPr>
            <a:r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Vierte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marL="1828800" indent="0">
              <a:lnSpc>
                <a:spcPct val="100000"/>
              </a:lnSpc>
              <a:buNone/>
            </a:pPr>
            <a:r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Fünfte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92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93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94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95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96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97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98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299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00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01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02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03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04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05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06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07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08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09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3600" spc="-1" strike="noStrike">
                <a:solidFill>
                  <a:srgbClr val="215cc7"/>
                </a:solidFill>
                <a:latin typeface="Garamond"/>
              </a:rPr>
              <a:t>Titelmasterformat durch Klicken bearbeiten</a:t>
            </a:r>
            <a:endParaRPr b="0" lang="de-DE" sz="3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800" spc="-1" strike="noStrike">
                <a:solidFill>
                  <a:schemeClr val="dk1"/>
                </a:solidFill>
                <a:latin typeface="Arial Narrow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Arial Narrow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400" spc="-1" strike="noStrike">
                <a:solidFill>
                  <a:schemeClr val="dk1"/>
                </a:solidFill>
                <a:latin typeface="Arial Narrow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800" spc="-1" strike="noStrike">
                <a:solidFill>
                  <a:schemeClr val="dk1"/>
                </a:solidFill>
                <a:latin typeface="Arial Narrow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Arial Narrow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400" spc="-1" strike="noStrike">
                <a:solidFill>
                  <a:schemeClr val="dk1"/>
                </a:solidFill>
                <a:latin typeface="Arial Narrow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17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18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19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20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21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22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23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24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25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26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27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28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29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30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31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32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33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34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3600" spc="-1" strike="noStrike">
                <a:solidFill>
                  <a:srgbClr val="215cc7"/>
                </a:solidFill>
                <a:latin typeface="Garamond"/>
              </a:rPr>
              <a:t>Titelmasterformat durch Klicken bearbeiten</a:t>
            </a:r>
            <a:endParaRPr b="0" lang="de-DE" sz="3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800" spc="-1" strike="noStrike">
                <a:solidFill>
                  <a:schemeClr val="dk1"/>
                </a:solidFill>
                <a:latin typeface="Arial Narrow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Arial Narrow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400" spc="-1" strike="noStrike">
                <a:solidFill>
                  <a:schemeClr val="dk1"/>
                </a:solidFill>
                <a:latin typeface="Arial Narrow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40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41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42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43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44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45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46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47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48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49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50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51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52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53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54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55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56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57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4000" spc="-1" strike="noStrike" cap="all">
                <a:solidFill>
                  <a:srgbClr val="215cc7"/>
                </a:solidFill>
                <a:latin typeface="Garamond"/>
              </a:rPr>
              <a:t>Titelmasterformat durch Klicken bearbeiten</a:t>
            </a:r>
            <a:endParaRPr b="0" lang="de-DE" sz="4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61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62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63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64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65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66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67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68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69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70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71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72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73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74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75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76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77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78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3600" spc="-1" strike="noStrike">
                <a:solidFill>
                  <a:srgbClr val="215cc7"/>
                </a:solidFill>
                <a:latin typeface="Garamond"/>
              </a:rPr>
              <a:t>Titelmasterformat durch Klicken bearbeiten</a:t>
            </a:r>
            <a:endParaRPr b="0" lang="de-DE" sz="3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8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2800" spc="-1" strike="noStrike">
              <a:solidFill>
                <a:schemeClr val="dk1"/>
              </a:solidFill>
              <a:latin typeface="Arial Narrow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400" spc="-1" strike="noStrike">
                <a:solidFill>
                  <a:schemeClr val="dk1"/>
                </a:solidFill>
                <a:latin typeface="Arial Narrow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lvl="2" marL="11430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  <a:p>
            <a:pPr lvl="3" marL="1600200" indent="-228600">
              <a:lnSpc>
                <a:spcPct val="100000"/>
              </a:lnSpc>
              <a:spcBef>
                <a:spcPts val="36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1800" spc="-1" strike="noStrike">
                <a:solidFill>
                  <a:schemeClr val="dk1"/>
                </a:solidFill>
                <a:latin typeface="Arial Narrow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Arial Narrow"/>
            </a:endParaRPr>
          </a:p>
          <a:p>
            <a:pPr lvl="4" marL="2057400" indent="-228600">
              <a:lnSpc>
                <a:spcPct val="100000"/>
              </a:lnSpc>
              <a:spcBef>
                <a:spcPts val="36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1800" spc="-1" strike="noStrike">
                <a:solidFill>
                  <a:schemeClr val="dk1"/>
                </a:solidFill>
                <a:latin typeface="Arial Narrow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Arial Narrow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8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2800" spc="-1" strike="noStrike">
              <a:solidFill>
                <a:schemeClr val="dk1"/>
              </a:solidFill>
              <a:latin typeface="Arial Narrow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400" spc="-1" strike="noStrike">
                <a:solidFill>
                  <a:schemeClr val="dk1"/>
                </a:solidFill>
                <a:latin typeface="Arial Narrow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lvl="2" marL="11430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  <a:p>
            <a:pPr lvl="3" marL="1600200" indent="-228600">
              <a:lnSpc>
                <a:spcPct val="100000"/>
              </a:lnSpc>
              <a:spcBef>
                <a:spcPts val="36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1800" spc="-1" strike="noStrike">
                <a:solidFill>
                  <a:schemeClr val="dk1"/>
                </a:solidFill>
                <a:latin typeface="Arial Narrow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Arial Narrow"/>
            </a:endParaRPr>
          </a:p>
          <a:p>
            <a:pPr lvl="4" marL="2057400" indent="-228600">
              <a:lnSpc>
                <a:spcPct val="100000"/>
              </a:lnSpc>
              <a:spcBef>
                <a:spcPts val="36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1800" spc="-1" strike="noStrike">
                <a:solidFill>
                  <a:schemeClr val="dk1"/>
                </a:solidFill>
                <a:latin typeface="Arial Narrow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Arial Narrow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86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87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88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89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90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91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92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93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94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95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96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97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98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399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00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01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02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03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3600" spc="-1" strike="noStrike">
                <a:solidFill>
                  <a:srgbClr val="215cc7"/>
                </a:solidFill>
                <a:latin typeface="Garamond"/>
              </a:rPr>
              <a:t>Titelmasterformat durch Klicken bearbeiten</a:t>
            </a:r>
            <a:endParaRPr b="0" lang="de-DE" sz="3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de-DE" sz="24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4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lvl="1" marL="743040" indent="-28584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Zweite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  <a:p>
            <a:pPr lvl="2" marL="1143000" indent="-228600">
              <a:lnSpc>
                <a:spcPct val="100000"/>
              </a:lnSpc>
              <a:spcBef>
                <a:spcPts val="36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1800" spc="-1" strike="noStrike">
                <a:solidFill>
                  <a:schemeClr val="dk1"/>
                </a:solidFill>
                <a:latin typeface="Arial Narrow"/>
              </a:rPr>
              <a:t>Dritte Ebene</a:t>
            </a:r>
            <a:endParaRPr b="0" lang="de-DE" sz="1800" spc="-1" strike="noStrike">
              <a:solidFill>
                <a:schemeClr val="dk1"/>
              </a:solidFill>
              <a:latin typeface="Arial Narrow"/>
            </a:endParaRPr>
          </a:p>
          <a:p>
            <a:pPr lvl="3" marL="1600200" indent="-228600">
              <a:lnSpc>
                <a:spcPct val="100000"/>
              </a:lnSpc>
              <a:spcBef>
                <a:spcPts val="32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1600" spc="-1" strike="noStrike">
                <a:solidFill>
                  <a:schemeClr val="dk1"/>
                </a:solidFill>
                <a:latin typeface="Arial Narrow"/>
              </a:rPr>
              <a:t>Vierte Ebene</a:t>
            </a:r>
            <a:endParaRPr b="0" lang="de-DE" sz="1600" spc="-1" strike="noStrike">
              <a:solidFill>
                <a:schemeClr val="dk1"/>
              </a:solidFill>
              <a:latin typeface="Arial Narrow"/>
            </a:endParaRPr>
          </a:p>
          <a:p>
            <a:pPr lvl="4" marL="2057400" indent="-228600">
              <a:lnSpc>
                <a:spcPct val="100000"/>
              </a:lnSpc>
              <a:spcBef>
                <a:spcPts val="32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1600" spc="-1" strike="noStrike">
                <a:solidFill>
                  <a:schemeClr val="dk1"/>
                </a:solidFill>
                <a:latin typeface="Arial Narrow"/>
              </a:rPr>
              <a:t>Fünfte Ebene</a:t>
            </a:r>
            <a:endParaRPr b="0" lang="de-DE" sz="1600" spc="-1" strike="noStrike">
              <a:solidFill>
                <a:schemeClr val="dk1"/>
              </a:solidFill>
              <a:latin typeface="Arial Narrow"/>
            </a:endParaRPr>
          </a:p>
        </p:txBody>
      </p:sp>
      <p:sp>
        <p:nvSpPr>
          <p:cNvPr id="407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de-DE" sz="24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</p:txBody>
      </p:sp>
      <p:sp>
        <p:nvSpPr>
          <p:cNvPr id="408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4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lvl="1" marL="743040" indent="-28584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Zweite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  <a:p>
            <a:pPr lvl="2" marL="1143000" indent="-228600">
              <a:lnSpc>
                <a:spcPct val="100000"/>
              </a:lnSpc>
              <a:spcBef>
                <a:spcPts val="36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1800" spc="-1" strike="noStrike">
                <a:solidFill>
                  <a:schemeClr val="dk1"/>
                </a:solidFill>
                <a:latin typeface="Arial Narrow"/>
              </a:rPr>
              <a:t>Dritte Ebene</a:t>
            </a:r>
            <a:endParaRPr b="0" lang="de-DE" sz="1800" spc="-1" strike="noStrike">
              <a:solidFill>
                <a:schemeClr val="dk1"/>
              </a:solidFill>
              <a:latin typeface="Arial Narrow"/>
            </a:endParaRPr>
          </a:p>
          <a:p>
            <a:pPr lvl="3" marL="1600200" indent="-228600">
              <a:lnSpc>
                <a:spcPct val="100000"/>
              </a:lnSpc>
              <a:spcBef>
                <a:spcPts val="32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1600" spc="-1" strike="noStrike">
                <a:solidFill>
                  <a:schemeClr val="dk1"/>
                </a:solidFill>
                <a:latin typeface="Arial Narrow"/>
              </a:rPr>
              <a:t>Vierte Ebene</a:t>
            </a:r>
            <a:endParaRPr b="0" lang="de-DE" sz="1600" spc="-1" strike="noStrike">
              <a:solidFill>
                <a:schemeClr val="dk1"/>
              </a:solidFill>
              <a:latin typeface="Arial Narrow"/>
            </a:endParaRPr>
          </a:p>
          <a:p>
            <a:pPr lvl="4" marL="2057400" indent="-228600">
              <a:lnSpc>
                <a:spcPct val="100000"/>
              </a:lnSpc>
              <a:spcBef>
                <a:spcPts val="32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1600" spc="-1" strike="noStrike">
                <a:solidFill>
                  <a:schemeClr val="dk1"/>
                </a:solidFill>
                <a:latin typeface="Arial Narrow"/>
              </a:rPr>
              <a:t>Fünfte Ebene</a:t>
            </a:r>
            <a:endParaRPr b="0" lang="de-DE" sz="1600" spc="-1" strike="noStrike">
              <a:solidFill>
                <a:schemeClr val="dk1"/>
              </a:solidFill>
              <a:latin typeface="Arial Narrow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10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11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12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13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14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15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16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17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18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19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20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21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22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23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24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25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26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27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3600" spc="-1" strike="noStrike">
                <a:solidFill>
                  <a:srgbClr val="215cc7"/>
                </a:solidFill>
                <a:latin typeface="Garamond"/>
              </a:rPr>
              <a:t>Titelmasterformat durch Klicken bearbeiten</a:t>
            </a:r>
            <a:endParaRPr b="0" lang="de-DE" sz="36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31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32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33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34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35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36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37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38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39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40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41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42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43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44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45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46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47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48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50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51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52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53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54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55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56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57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58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59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60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61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62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63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64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65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66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67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68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2000" spc="-1" strike="noStrike">
                <a:solidFill>
                  <a:srgbClr val="215cc7"/>
                </a:solidFill>
                <a:latin typeface="Garamond"/>
              </a:rPr>
              <a:t>Titelmasterformat durch Klicken bearbeiten</a:t>
            </a:r>
            <a:endParaRPr b="0" lang="de-DE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69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800" spc="-1" strike="noStrike">
                <a:solidFill>
                  <a:schemeClr val="dk1"/>
                </a:solidFill>
                <a:latin typeface="Arial Narrow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Arial Narrow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400" spc="-1" strike="noStrike">
                <a:solidFill>
                  <a:schemeClr val="dk1"/>
                </a:solidFill>
                <a:latin typeface="Arial Narrow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Arial Narrow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6699ff"/>
              </a:buClr>
              <a:buFont typeface="Symbol" charset="2"/>
              <a:buChar char=""/>
            </a:pPr>
            <a:r>
              <a:rPr b="0" lang="de-DE" sz="2000" spc="-1" strike="noStrike">
                <a:solidFill>
                  <a:schemeClr val="dk1"/>
                </a:solidFill>
                <a:latin typeface="Arial Narrow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Arial Narrow"/>
            </a:endParaRPr>
          </a:p>
        </p:txBody>
      </p:sp>
      <p:sp>
        <p:nvSpPr>
          <p:cNvPr id="470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de-DE" sz="14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1400" spc="-1" strike="noStrike">
              <a:solidFill>
                <a:schemeClr val="dk1"/>
              </a:solidFill>
              <a:latin typeface="Arial Narrow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2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Rectangle 54"/>
          <p:cNvSpPr/>
          <p:nvPr/>
        </p:nvSpPr>
        <p:spPr>
          <a:xfrm>
            <a:off x="0" y="990720"/>
            <a:ext cx="9143640" cy="58669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72" name="Rectangle 50"/>
          <p:cNvSpPr/>
          <p:nvPr/>
        </p:nvSpPr>
        <p:spPr>
          <a:xfrm>
            <a:off x="0" y="0"/>
            <a:ext cx="9143640" cy="990360"/>
          </a:xfrm>
          <a:prstGeom prst="rect">
            <a:avLst/>
          </a:prstGeom>
          <a:gradFill rotWithShape="0">
            <a:gsLst>
              <a:gs pos="0">
                <a:srgbClr val="969696"/>
              </a:gs>
              <a:gs pos="100000">
                <a:srgbClr val="ffffff"/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73" name="Freeform 3"/>
          <p:cNvSpPr/>
          <p:nvPr/>
        </p:nvSpPr>
        <p:spPr>
          <a:xfrm>
            <a:off x="0" y="-12600"/>
            <a:ext cx="5778000" cy="2276280"/>
          </a:xfrm>
          <a:custGeom>
            <a:avLst/>
            <a:gdLst>
              <a:gd name="textAreaLeft" fmla="*/ 0 w 5778000"/>
              <a:gd name="textAreaRight" fmla="*/ 5778360 w 5778000"/>
              <a:gd name="textAreaTop" fmla="*/ 0 h 2276280"/>
              <a:gd name="textAreaBottom" fmla="*/ 2276640 h 2276280"/>
            </a:gdLst>
            <a:ahLst/>
            <a:rect l="textAreaLeft" t="textAreaTop" r="textAreaRight" b="textAreaBottom"/>
            <a:pathLst>
              <a:path w="3640" h="1434">
                <a:moveTo>
                  <a:pt x="0" y="1152"/>
                </a:moveTo>
                <a:cubicBezTo>
                  <a:pt x="112" y="1192"/>
                  <a:pt x="204" y="1434"/>
                  <a:pt x="672" y="1392"/>
                </a:cubicBezTo>
                <a:cubicBezTo>
                  <a:pt x="824" y="1392"/>
                  <a:pt x="880" y="1248"/>
                  <a:pt x="912" y="1152"/>
                </a:cubicBezTo>
                <a:cubicBezTo>
                  <a:pt x="944" y="1056"/>
                  <a:pt x="821" y="910"/>
                  <a:pt x="864" y="816"/>
                </a:cubicBezTo>
                <a:cubicBezTo>
                  <a:pt x="864" y="552"/>
                  <a:pt x="1044" y="582"/>
                  <a:pt x="1170" y="588"/>
                </a:cubicBezTo>
                <a:cubicBezTo>
                  <a:pt x="1386" y="666"/>
                  <a:pt x="1535" y="548"/>
                  <a:pt x="1692" y="546"/>
                </a:cubicBezTo>
                <a:cubicBezTo>
                  <a:pt x="1849" y="544"/>
                  <a:pt x="1944" y="648"/>
                  <a:pt x="2112" y="576"/>
                </a:cubicBezTo>
                <a:cubicBezTo>
                  <a:pt x="2250" y="510"/>
                  <a:pt x="2200" y="448"/>
                  <a:pt x="2208" y="384"/>
                </a:cubicBezTo>
                <a:cubicBezTo>
                  <a:pt x="2220" y="311"/>
                  <a:pt x="2040" y="198"/>
                  <a:pt x="2184" y="138"/>
                </a:cubicBezTo>
                <a:cubicBezTo>
                  <a:pt x="2346" y="60"/>
                  <a:pt x="2500" y="95"/>
                  <a:pt x="2640" y="144"/>
                </a:cubicBezTo>
                <a:cubicBezTo>
                  <a:pt x="2780" y="193"/>
                  <a:pt x="2872" y="424"/>
                  <a:pt x="3024" y="432"/>
                </a:cubicBezTo>
                <a:cubicBezTo>
                  <a:pt x="3176" y="440"/>
                  <a:pt x="3464" y="264"/>
                  <a:pt x="3552" y="192"/>
                </a:cubicBezTo>
                <a:cubicBezTo>
                  <a:pt x="3640" y="120"/>
                  <a:pt x="3552" y="40"/>
                  <a:pt x="355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74" name="Freeform 4"/>
          <p:cNvSpPr/>
          <p:nvPr/>
        </p:nvSpPr>
        <p:spPr>
          <a:xfrm>
            <a:off x="0" y="-12600"/>
            <a:ext cx="3168360" cy="1968120"/>
          </a:xfrm>
          <a:custGeom>
            <a:avLst/>
            <a:gdLst>
              <a:gd name="textAreaLeft" fmla="*/ 0 w 3168360"/>
              <a:gd name="textAreaRight" fmla="*/ 3168720 w 3168360"/>
              <a:gd name="textAreaTop" fmla="*/ 0 h 1968120"/>
              <a:gd name="textAreaBottom" fmla="*/ 1968480 h 1968120"/>
            </a:gdLst>
            <a:ahLst/>
            <a:rect l="textAreaLeft" t="textAreaTop" r="textAreaRight" b="textAreaBottom"/>
            <a:pathLst>
              <a:path w="1996" h="1240">
                <a:moveTo>
                  <a:pt x="0" y="960"/>
                </a:moveTo>
                <a:cubicBezTo>
                  <a:pt x="56" y="1000"/>
                  <a:pt x="240" y="1160"/>
                  <a:pt x="336" y="1200"/>
                </a:cubicBezTo>
                <a:cubicBezTo>
                  <a:pt x="432" y="1240"/>
                  <a:pt x="516" y="1238"/>
                  <a:pt x="576" y="1200"/>
                </a:cubicBezTo>
                <a:cubicBezTo>
                  <a:pt x="636" y="1162"/>
                  <a:pt x="686" y="1095"/>
                  <a:pt x="696" y="972"/>
                </a:cubicBezTo>
                <a:cubicBezTo>
                  <a:pt x="706" y="849"/>
                  <a:pt x="616" y="578"/>
                  <a:pt x="636" y="462"/>
                </a:cubicBezTo>
                <a:cubicBezTo>
                  <a:pt x="656" y="346"/>
                  <a:pt x="690" y="281"/>
                  <a:pt x="816" y="276"/>
                </a:cubicBezTo>
                <a:cubicBezTo>
                  <a:pt x="942" y="271"/>
                  <a:pt x="1238" y="413"/>
                  <a:pt x="1392" y="432"/>
                </a:cubicBezTo>
                <a:cubicBezTo>
                  <a:pt x="1546" y="451"/>
                  <a:pt x="1643" y="404"/>
                  <a:pt x="1740" y="390"/>
                </a:cubicBezTo>
                <a:cubicBezTo>
                  <a:pt x="1837" y="376"/>
                  <a:pt x="1952" y="413"/>
                  <a:pt x="1974" y="348"/>
                </a:cubicBezTo>
                <a:cubicBezTo>
                  <a:pt x="1996" y="283"/>
                  <a:pt x="1986" y="84"/>
                  <a:pt x="1872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75" name="Freeform 5"/>
          <p:cNvSpPr/>
          <p:nvPr/>
        </p:nvSpPr>
        <p:spPr>
          <a:xfrm>
            <a:off x="0" y="-12600"/>
            <a:ext cx="2514240" cy="1599840"/>
          </a:xfrm>
          <a:custGeom>
            <a:avLst/>
            <a:gdLst>
              <a:gd name="textAreaLeft" fmla="*/ 0 w 2514240"/>
              <a:gd name="textAreaRight" fmla="*/ 2514600 w 2514240"/>
              <a:gd name="textAreaTop" fmla="*/ 0 h 1599840"/>
              <a:gd name="textAreaBottom" fmla="*/ 1600200 h 1599840"/>
            </a:gdLst>
            <a:ahLst/>
            <a:rect l="textAreaLeft" t="textAreaTop" r="textAreaRight" b="textAreaBottom"/>
            <a:pathLst>
              <a:path w="1584" h="1008">
                <a:moveTo>
                  <a:pt x="0" y="576"/>
                </a:moveTo>
                <a:cubicBezTo>
                  <a:pt x="56" y="640"/>
                  <a:pt x="256" y="912"/>
                  <a:pt x="336" y="960"/>
                </a:cubicBezTo>
                <a:cubicBezTo>
                  <a:pt x="416" y="1008"/>
                  <a:pt x="483" y="955"/>
                  <a:pt x="480" y="864"/>
                </a:cubicBezTo>
                <a:cubicBezTo>
                  <a:pt x="477" y="773"/>
                  <a:pt x="384" y="618"/>
                  <a:pt x="318" y="414"/>
                </a:cubicBezTo>
                <a:cubicBezTo>
                  <a:pt x="156" y="12"/>
                  <a:pt x="528" y="6"/>
                  <a:pt x="780" y="36"/>
                </a:cubicBezTo>
                <a:cubicBezTo>
                  <a:pt x="1002" y="66"/>
                  <a:pt x="1306" y="198"/>
                  <a:pt x="1440" y="192"/>
                </a:cubicBezTo>
                <a:cubicBezTo>
                  <a:pt x="1574" y="186"/>
                  <a:pt x="1554" y="40"/>
                  <a:pt x="1584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76" name="Freeform 6"/>
          <p:cNvSpPr/>
          <p:nvPr/>
        </p:nvSpPr>
        <p:spPr>
          <a:xfrm>
            <a:off x="1359000" y="228600"/>
            <a:ext cx="5955840" cy="2882520"/>
          </a:xfrm>
          <a:custGeom>
            <a:avLst/>
            <a:gdLst>
              <a:gd name="textAreaLeft" fmla="*/ 0 w 5955840"/>
              <a:gd name="textAreaRight" fmla="*/ 5956200 w 5955840"/>
              <a:gd name="textAreaTop" fmla="*/ 0 h 2882520"/>
              <a:gd name="textAreaBottom" fmla="*/ 2882880 h 2882520"/>
            </a:gdLst>
            <a:ahLst/>
            <a:rect l="textAreaLeft" t="textAreaTop" r="textAreaRight" b="textAreaBottom"/>
            <a:pathLst>
              <a:path w="3752" h="1816">
                <a:moveTo>
                  <a:pt x="248" y="1000"/>
                </a:moveTo>
                <a:cubicBezTo>
                  <a:pt x="280" y="888"/>
                  <a:pt x="200" y="816"/>
                  <a:pt x="200" y="760"/>
                </a:cubicBezTo>
                <a:cubicBezTo>
                  <a:pt x="200" y="704"/>
                  <a:pt x="184" y="688"/>
                  <a:pt x="248" y="664"/>
                </a:cubicBezTo>
                <a:cubicBezTo>
                  <a:pt x="312" y="640"/>
                  <a:pt x="408" y="616"/>
                  <a:pt x="584" y="616"/>
                </a:cubicBezTo>
                <a:cubicBezTo>
                  <a:pt x="760" y="616"/>
                  <a:pt x="1128" y="696"/>
                  <a:pt x="1304" y="664"/>
                </a:cubicBezTo>
                <a:cubicBezTo>
                  <a:pt x="1480" y="632"/>
                  <a:pt x="1528" y="456"/>
                  <a:pt x="1640" y="424"/>
                </a:cubicBezTo>
                <a:cubicBezTo>
                  <a:pt x="1752" y="392"/>
                  <a:pt x="1816" y="472"/>
                  <a:pt x="1976" y="472"/>
                </a:cubicBezTo>
                <a:cubicBezTo>
                  <a:pt x="2136" y="472"/>
                  <a:pt x="2408" y="488"/>
                  <a:pt x="2600" y="424"/>
                </a:cubicBezTo>
                <a:cubicBezTo>
                  <a:pt x="2792" y="360"/>
                  <a:pt x="2968" y="152"/>
                  <a:pt x="3128" y="88"/>
                </a:cubicBezTo>
                <a:cubicBezTo>
                  <a:pt x="3288" y="24"/>
                  <a:pt x="3472" y="0"/>
                  <a:pt x="3560" y="40"/>
                </a:cubicBezTo>
                <a:cubicBezTo>
                  <a:pt x="3648" y="80"/>
                  <a:pt x="3752" y="208"/>
                  <a:pt x="3656" y="328"/>
                </a:cubicBezTo>
                <a:cubicBezTo>
                  <a:pt x="3560" y="448"/>
                  <a:pt x="3184" y="656"/>
                  <a:pt x="2984" y="760"/>
                </a:cubicBezTo>
                <a:cubicBezTo>
                  <a:pt x="2784" y="864"/>
                  <a:pt x="2624" y="840"/>
                  <a:pt x="2456" y="952"/>
                </a:cubicBezTo>
                <a:cubicBezTo>
                  <a:pt x="2288" y="1064"/>
                  <a:pt x="2152" y="1296"/>
                  <a:pt x="1976" y="1432"/>
                </a:cubicBezTo>
                <a:cubicBezTo>
                  <a:pt x="1800" y="1568"/>
                  <a:pt x="1568" y="1720"/>
                  <a:pt x="1400" y="1768"/>
                </a:cubicBezTo>
                <a:cubicBezTo>
                  <a:pt x="1232" y="1816"/>
                  <a:pt x="1152" y="1720"/>
                  <a:pt x="968" y="1720"/>
                </a:cubicBezTo>
                <a:cubicBezTo>
                  <a:pt x="784" y="1720"/>
                  <a:pt x="456" y="1816"/>
                  <a:pt x="296" y="1768"/>
                </a:cubicBezTo>
                <a:cubicBezTo>
                  <a:pt x="136" y="1720"/>
                  <a:pt x="16" y="1560"/>
                  <a:pt x="8" y="1432"/>
                </a:cubicBezTo>
                <a:cubicBezTo>
                  <a:pt x="0" y="1304"/>
                  <a:pt x="216" y="1112"/>
                  <a:pt x="248" y="1000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77" name="Freeform 7"/>
          <p:cNvSpPr/>
          <p:nvPr/>
        </p:nvSpPr>
        <p:spPr>
          <a:xfrm>
            <a:off x="1542960" y="1092240"/>
            <a:ext cx="4095360" cy="1809360"/>
          </a:xfrm>
          <a:custGeom>
            <a:avLst/>
            <a:gdLst>
              <a:gd name="textAreaLeft" fmla="*/ 0 w 4095360"/>
              <a:gd name="textAreaRight" fmla="*/ 4095720 w 4095360"/>
              <a:gd name="textAreaTop" fmla="*/ 0 h 1809360"/>
              <a:gd name="textAreaBottom" fmla="*/ 1809720 h 1809360"/>
            </a:gdLst>
            <a:ahLst/>
            <a:rect l="textAreaLeft" t="textAreaTop" r="textAreaRight" b="textAreaBottom"/>
            <a:pathLst>
              <a:path w="2580" h="1140">
                <a:moveTo>
                  <a:pt x="36" y="792"/>
                </a:moveTo>
                <a:cubicBezTo>
                  <a:pt x="66" y="666"/>
                  <a:pt x="180" y="544"/>
                  <a:pt x="228" y="456"/>
                </a:cubicBezTo>
                <a:cubicBezTo>
                  <a:pt x="276" y="368"/>
                  <a:pt x="260" y="304"/>
                  <a:pt x="324" y="264"/>
                </a:cubicBezTo>
                <a:cubicBezTo>
                  <a:pt x="388" y="224"/>
                  <a:pt x="484" y="208"/>
                  <a:pt x="612" y="216"/>
                </a:cubicBezTo>
                <a:cubicBezTo>
                  <a:pt x="740" y="224"/>
                  <a:pt x="828" y="330"/>
                  <a:pt x="1092" y="312"/>
                </a:cubicBezTo>
                <a:cubicBezTo>
                  <a:pt x="1422" y="270"/>
                  <a:pt x="1416" y="0"/>
                  <a:pt x="1536" y="60"/>
                </a:cubicBezTo>
                <a:cubicBezTo>
                  <a:pt x="1782" y="204"/>
                  <a:pt x="2256" y="82"/>
                  <a:pt x="2388" y="120"/>
                </a:cubicBezTo>
                <a:cubicBezTo>
                  <a:pt x="2520" y="158"/>
                  <a:pt x="2580" y="198"/>
                  <a:pt x="2328" y="288"/>
                </a:cubicBezTo>
                <a:cubicBezTo>
                  <a:pt x="2094" y="378"/>
                  <a:pt x="2178" y="488"/>
                  <a:pt x="2028" y="612"/>
                </a:cubicBezTo>
                <a:cubicBezTo>
                  <a:pt x="1878" y="736"/>
                  <a:pt x="1576" y="954"/>
                  <a:pt x="1428" y="1032"/>
                </a:cubicBezTo>
                <a:cubicBezTo>
                  <a:pt x="1292" y="1112"/>
                  <a:pt x="1218" y="1140"/>
                  <a:pt x="1140" y="1080"/>
                </a:cubicBezTo>
                <a:cubicBezTo>
                  <a:pt x="918" y="960"/>
                  <a:pt x="508" y="1080"/>
                  <a:pt x="324" y="1032"/>
                </a:cubicBezTo>
                <a:cubicBezTo>
                  <a:pt x="140" y="984"/>
                  <a:pt x="0" y="918"/>
                  <a:pt x="36" y="792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78" name="Freeform 8"/>
          <p:cNvSpPr/>
          <p:nvPr/>
        </p:nvSpPr>
        <p:spPr>
          <a:xfrm>
            <a:off x="1857240" y="1444680"/>
            <a:ext cx="2790360" cy="1104480"/>
          </a:xfrm>
          <a:custGeom>
            <a:avLst/>
            <a:gdLst>
              <a:gd name="textAreaLeft" fmla="*/ 0 w 2790360"/>
              <a:gd name="textAreaRight" fmla="*/ 2790720 w 27903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758" h="696">
                <a:moveTo>
                  <a:pt x="60" y="594"/>
                </a:moveTo>
                <a:cubicBezTo>
                  <a:pt x="0" y="462"/>
                  <a:pt x="48" y="306"/>
                  <a:pt x="126" y="234"/>
                </a:cubicBezTo>
                <a:cubicBezTo>
                  <a:pt x="390" y="30"/>
                  <a:pt x="654" y="378"/>
                  <a:pt x="1182" y="234"/>
                </a:cubicBezTo>
                <a:cubicBezTo>
                  <a:pt x="1414" y="210"/>
                  <a:pt x="1284" y="132"/>
                  <a:pt x="1518" y="90"/>
                </a:cubicBezTo>
                <a:cubicBezTo>
                  <a:pt x="1680" y="0"/>
                  <a:pt x="1758" y="66"/>
                  <a:pt x="1710" y="138"/>
                </a:cubicBezTo>
                <a:cubicBezTo>
                  <a:pt x="1662" y="210"/>
                  <a:pt x="1290" y="372"/>
                  <a:pt x="1230" y="522"/>
                </a:cubicBezTo>
                <a:cubicBezTo>
                  <a:pt x="1134" y="696"/>
                  <a:pt x="945" y="654"/>
                  <a:pt x="750" y="666"/>
                </a:cubicBezTo>
                <a:cubicBezTo>
                  <a:pt x="555" y="678"/>
                  <a:pt x="164" y="666"/>
                  <a:pt x="60" y="594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79" name="Freeform 9"/>
          <p:cNvSpPr/>
          <p:nvPr/>
        </p:nvSpPr>
        <p:spPr>
          <a:xfrm rot="21300600">
            <a:off x="2057400" y="1968480"/>
            <a:ext cx="1472760" cy="304560"/>
          </a:xfrm>
          <a:custGeom>
            <a:avLst/>
            <a:gdLst>
              <a:gd name="textAreaLeft" fmla="*/ 0 w 1472760"/>
              <a:gd name="textAreaRight" fmla="*/ 1473120 w 1472760"/>
              <a:gd name="textAreaTop" fmla="*/ 0 h 304560"/>
              <a:gd name="textAreaBottom" fmla="*/ 304920 h 304560"/>
            </a:gdLst>
            <a:ahLst/>
            <a:rect l="textAreaLeft" t="textAreaTop" r="textAreaRight" b="textAreaBottom"/>
            <a:pathLst>
              <a:path w="928" h="192">
                <a:moveTo>
                  <a:pt x="104" y="96"/>
                </a:moveTo>
                <a:cubicBezTo>
                  <a:pt x="0" y="64"/>
                  <a:pt x="48" y="0"/>
                  <a:pt x="152" y="0"/>
                </a:cubicBezTo>
                <a:cubicBezTo>
                  <a:pt x="256" y="0"/>
                  <a:pt x="600" y="80"/>
                  <a:pt x="728" y="96"/>
                </a:cubicBezTo>
                <a:cubicBezTo>
                  <a:pt x="856" y="112"/>
                  <a:pt x="912" y="80"/>
                  <a:pt x="920" y="96"/>
                </a:cubicBezTo>
                <a:cubicBezTo>
                  <a:pt x="928" y="112"/>
                  <a:pt x="912" y="192"/>
                  <a:pt x="776" y="192"/>
                </a:cubicBezTo>
                <a:cubicBezTo>
                  <a:pt x="640" y="192"/>
                  <a:pt x="208" y="128"/>
                  <a:pt x="104" y="9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80" name="Freeform 10"/>
          <p:cNvSpPr/>
          <p:nvPr/>
        </p:nvSpPr>
        <p:spPr>
          <a:xfrm>
            <a:off x="0" y="2514600"/>
            <a:ext cx="9134280" cy="3619080"/>
          </a:xfrm>
          <a:custGeom>
            <a:avLst/>
            <a:gdLst>
              <a:gd name="textAreaLeft" fmla="*/ 0 w 9134280"/>
              <a:gd name="textAreaRight" fmla="*/ 9134640 w 9134280"/>
              <a:gd name="textAreaTop" fmla="*/ 0 h 3619080"/>
              <a:gd name="textAreaBottom" fmla="*/ 3619440 h 3619080"/>
            </a:gdLst>
            <a:ahLst/>
            <a:rect l="textAreaLeft" t="textAreaTop" r="textAreaRight" b="textAreaBottom"/>
            <a:pathLst>
              <a:path w="5754" h="2280">
                <a:moveTo>
                  <a:pt x="0" y="40"/>
                </a:moveTo>
                <a:cubicBezTo>
                  <a:pt x="56" y="40"/>
                  <a:pt x="216" y="0"/>
                  <a:pt x="336" y="40"/>
                </a:cubicBezTo>
                <a:cubicBezTo>
                  <a:pt x="456" y="80"/>
                  <a:pt x="624" y="168"/>
                  <a:pt x="720" y="280"/>
                </a:cubicBezTo>
                <a:cubicBezTo>
                  <a:pt x="816" y="392"/>
                  <a:pt x="888" y="552"/>
                  <a:pt x="912" y="712"/>
                </a:cubicBezTo>
                <a:cubicBezTo>
                  <a:pt x="936" y="872"/>
                  <a:pt x="856" y="1064"/>
                  <a:pt x="864" y="1240"/>
                </a:cubicBezTo>
                <a:cubicBezTo>
                  <a:pt x="872" y="1416"/>
                  <a:pt x="864" y="1616"/>
                  <a:pt x="960" y="1768"/>
                </a:cubicBezTo>
                <a:cubicBezTo>
                  <a:pt x="1056" y="1920"/>
                  <a:pt x="1240" y="2072"/>
                  <a:pt x="1440" y="2152"/>
                </a:cubicBezTo>
                <a:cubicBezTo>
                  <a:pt x="1640" y="2232"/>
                  <a:pt x="1952" y="2280"/>
                  <a:pt x="2160" y="2248"/>
                </a:cubicBezTo>
                <a:cubicBezTo>
                  <a:pt x="2368" y="2216"/>
                  <a:pt x="2597" y="2256"/>
                  <a:pt x="2688" y="1960"/>
                </a:cubicBezTo>
                <a:cubicBezTo>
                  <a:pt x="2779" y="1664"/>
                  <a:pt x="2578" y="728"/>
                  <a:pt x="2706" y="472"/>
                </a:cubicBezTo>
                <a:cubicBezTo>
                  <a:pt x="2834" y="216"/>
                  <a:pt x="3171" y="384"/>
                  <a:pt x="3456" y="424"/>
                </a:cubicBezTo>
                <a:cubicBezTo>
                  <a:pt x="3741" y="464"/>
                  <a:pt x="4256" y="544"/>
                  <a:pt x="4416" y="712"/>
                </a:cubicBezTo>
                <a:cubicBezTo>
                  <a:pt x="4576" y="880"/>
                  <a:pt x="4364" y="1247"/>
                  <a:pt x="4416" y="1432"/>
                </a:cubicBezTo>
                <a:cubicBezTo>
                  <a:pt x="4468" y="1617"/>
                  <a:pt x="4577" y="1693"/>
                  <a:pt x="4728" y="1822"/>
                </a:cubicBezTo>
                <a:cubicBezTo>
                  <a:pt x="4879" y="1951"/>
                  <a:pt x="5151" y="2258"/>
                  <a:pt x="5322" y="2206"/>
                </a:cubicBezTo>
                <a:cubicBezTo>
                  <a:pt x="5493" y="2154"/>
                  <a:pt x="5664" y="1655"/>
                  <a:pt x="5754" y="151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81" name="Freeform 11"/>
          <p:cNvSpPr/>
          <p:nvPr/>
        </p:nvSpPr>
        <p:spPr>
          <a:xfrm>
            <a:off x="1676520" y="3187800"/>
            <a:ext cx="2374560" cy="2323800"/>
          </a:xfrm>
          <a:custGeom>
            <a:avLst/>
            <a:gdLst>
              <a:gd name="textAreaLeft" fmla="*/ 0 w 2374560"/>
              <a:gd name="textAreaRight" fmla="*/ 2374920 w 2374560"/>
              <a:gd name="textAreaTop" fmla="*/ 0 h 2323800"/>
              <a:gd name="textAreaBottom" fmla="*/ 2324160 h 2323800"/>
            </a:gdLst>
            <a:ahLst/>
            <a:rect l="textAreaLeft" t="textAreaTop" r="textAreaRight" b="textAreaBottom"/>
            <a:pathLst>
              <a:path w="1496" h="1464">
                <a:moveTo>
                  <a:pt x="408" y="16"/>
                </a:moveTo>
                <a:cubicBezTo>
                  <a:pt x="200" y="32"/>
                  <a:pt x="128" y="144"/>
                  <a:pt x="72" y="304"/>
                </a:cubicBezTo>
                <a:cubicBezTo>
                  <a:pt x="16" y="464"/>
                  <a:pt x="0" y="800"/>
                  <a:pt x="72" y="976"/>
                </a:cubicBezTo>
                <a:cubicBezTo>
                  <a:pt x="144" y="1152"/>
                  <a:pt x="328" y="1288"/>
                  <a:pt x="504" y="1360"/>
                </a:cubicBezTo>
                <a:cubicBezTo>
                  <a:pt x="680" y="1432"/>
                  <a:pt x="968" y="1464"/>
                  <a:pt x="1128" y="1408"/>
                </a:cubicBezTo>
                <a:cubicBezTo>
                  <a:pt x="1288" y="1352"/>
                  <a:pt x="1432" y="1224"/>
                  <a:pt x="1464" y="1024"/>
                </a:cubicBezTo>
                <a:cubicBezTo>
                  <a:pt x="1496" y="824"/>
                  <a:pt x="1496" y="376"/>
                  <a:pt x="1320" y="208"/>
                </a:cubicBezTo>
                <a:cubicBezTo>
                  <a:pt x="1144" y="40"/>
                  <a:pt x="616" y="0"/>
                  <a:pt x="408" y="1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82" name="Freeform 13"/>
          <p:cNvSpPr/>
          <p:nvPr/>
        </p:nvSpPr>
        <p:spPr>
          <a:xfrm>
            <a:off x="4940280" y="-12600"/>
            <a:ext cx="4203360" cy="5387760"/>
          </a:xfrm>
          <a:custGeom>
            <a:avLst/>
            <a:gdLst>
              <a:gd name="textAreaLeft" fmla="*/ 0 w 4203360"/>
              <a:gd name="textAreaRight" fmla="*/ 4203720 w 4203360"/>
              <a:gd name="textAreaTop" fmla="*/ 0 h 5387760"/>
              <a:gd name="textAreaBottom" fmla="*/ 5388120 h 5387760"/>
            </a:gdLst>
            <a:ahLst/>
            <a:rect l="textAreaLeft" t="textAreaTop" r="textAreaRight" b="textAreaBottom"/>
            <a:pathLst>
              <a:path w="2648" h="3394">
                <a:moveTo>
                  <a:pt x="1496" y="0"/>
                </a:moveTo>
                <a:cubicBezTo>
                  <a:pt x="1520" y="64"/>
                  <a:pt x="1656" y="240"/>
                  <a:pt x="1640" y="384"/>
                </a:cubicBezTo>
                <a:cubicBezTo>
                  <a:pt x="1624" y="528"/>
                  <a:pt x="1584" y="728"/>
                  <a:pt x="1400" y="864"/>
                </a:cubicBezTo>
                <a:cubicBezTo>
                  <a:pt x="1216" y="1000"/>
                  <a:pt x="760" y="1080"/>
                  <a:pt x="536" y="1200"/>
                </a:cubicBezTo>
                <a:cubicBezTo>
                  <a:pt x="312" y="1320"/>
                  <a:pt x="112" y="1472"/>
                  <a:pt x="56" y="1584"/>
                </a:cubicBezTo>
                <a:cubicBezTo>
                  <a:pt x="0" y="1696"/>
                  <a:pt x="32" y="1800"/>
                  <a:pt x="200" y="1872"/>
                </a:cubicBezTo>
                <a:cubicBezTo>
                  <a:pt x="368" y="1944"/>
                  <a:pt x="832" y="1944"/>
                  <a:pt x="1064" y="2016"/>
                </a:cubicBezTo>
                <a:cubicBezTo>
                  <a:pt x="1296" y="2088"/>
                  <a:pt x="1509" y="2150"/>
                  <a:pt x="1592" y="2304"/>
                </a:cubicBezTo>
                <a:cubicBezTo>
                  <a:pt x="1675" y="2458"/>
                  <a:pt x="1474" y="2760"/>
                  <a:pt x="1562" y="2940"/>
                </a:cubicBezTo>
                <a:cubicBezTo>
                  <a:pt x="1650" y="3120"/>
                  <a:pt x="1939" y="3394"/>
                  <a:pt x="2120" y="3384"/>
                </a:cubicBezTo>
                <a:cubicBezTo>
                  <a:pt x="2301" y="3374"/>
                  <a:pt x="2538" y="2985"/>
                  <a:pt x="2648" y="288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83" name="Freeform 14"/>
          <p:cNvSpPr/>
          <p:nvPr/>
        </p:nvSpPr>
        <p:spPr>
          <a:xfrm>
            <a:off x="5562720" y="-12600"/>
            <a:ext cx="3580920" cy="5016240"/>
          </a:xfrm>
          <a:custGeom>
            <a:avLst/>
            <a:gdLst>
              <a:gd name="textAreaLeft" fmla="*/ 0 w 3580920"/>
              <a:gd name="textAreaRight" fmla="*/ 3581280 w 3580920"/>
              <a:gd name="textAreaTop" fmla="*/ 0 h 5016240"/>
              <a:gd name="textAreaBottom" fmla="*/ 5016600 h 5016240"/>
            </a:gdLst>
            <a:ahLst/>
            <a:rect l="textAreaLeft" t="textAreaTop" r="textAreaRight" b="textAreaBottom"/>
            <a:pathLst>
              <a:path w="2256" h="3160">
                <a:moveTo>
                  <a:pt x="1488" y="0"/>
                </a:moveTo>
                <a:cubicBezTo>
                  <a:pt x="1488" y="88"/>
                  <a:pt x="1552" y="360"/>
                  <a:pt x="1488" y="528"/>
                </a:cubicBezTo>
                <a:cubicBezTo>
                  <a:pt x="1424" y="696"/>
                  <a:pt x="1328" y="848"/>
                  <a:pt x="1104" y="1008"/>
                </a:cubicBezTo>
                <a:cubicBezTo>
                  <a:pt x="880" y="1168"/>
                  <a:pt x="288" y="1360"/>
                  <a:pt x="144" y="1488"/>
                </a:cubicBezTo>
                <a:cubicBezTo>
                  <a:pt x="0" y="1616"/>
                  <a:pt x="88" y="1712"/>
                  <a:pt x="240" y="1776"/>
                </a:cubicBezTo>
                <a:cubicBezTo>
                  <a:pt x="392" y="1840"/>
                  <a:pt x="840" y="1824"/>
                  <a:pt x="1056" y="1872"/>
                </a:cubicBezTo>
                <a:cubicBezTo>
                  <a:pt x="1272" y="1920"/>
                  <a:pt x="1456" y="1968"/>
                  <a:pt x="1536" y="2064"/>
                </a:cubicBezTo>
                <a:cubicBezTo>
                  <a:pt x="1616" y="2160"/>
                  <a:pt x="1568" y="2328"/>
                  <a:pt x="1536" y="2448"/>
                </a:cubicBezTo>
                <a:cubicBezTo>
                  <a:pt x="1504" y="2568"/>
                  <a:pt x="1328" y="2672"/>
                  <a:pt x="1344" y="2784"/>
                </a:cubicBezTo>
                <a:cubicBezTo>
                  <a:pt x="1360" y="2896"/>
                  <a:pt x="1528" y="3080"/>
                  <a:pt x="1632" y="3120"/>
                </a:cubicBezTo>
                <a:cubicBezTo>
                  <a:pt x="1736" y="3160"/>
                  <a:pt x="1872" y="3128"/>
                  <a:pt x="1968" y="3024"/>
                </a:cubicBezTo>
                <a:cubicBezTo>
                  <a:pt x="2064" y="2920"/>
                  <a:pt x="2184" y="2672"/>
                  <a:pt x="2208" y="2496"/>
                </a:cubicBezTo>
                <a:cubicBezTo>
                  <a:pt x="2232" y="2320"/>
                  <a:pt x="2184" y="2120"/>
                  <a:pt x="2112" y="1968"/>
                </a:cubicBezTo>
                <a:cubicBezTo>
                  <a:pt x="2040" y="1816"/>
                  <a:pt x="1824" y="1720"/>
                  <a:pt x="1776" y="1584"/>
                </a:cubicBezTo>
                <a:cubicBezTo>
                  <a:pt x="1728" y="1448"/>
                  <a:pt x="1744" y="1304"/>
                  <a:pt x="1824" y="1152"/>
                </a:cubicBezTo>
                <a:cubicBezTo>
                  <a:pt x="1904" y="1000"/>
                  <a:pt x="2166" y="772"/>
                  <a:pt x="2256" y="67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84" name="Freeform 15"/>
          <p:cNvSpPr/>
          <p:nvPr/>
        </p:nvSpPr>
        <p:spPr>
          <a:xfrm>
            <a:off x="6362640" y="1714680"/>
            <a:ext cx="1663200" cy="1104480"/>
          </a:xfrm>
          <a:custGeom>
            <a:avLst/>
            <a:gdLst>
              <a:gd name="textAreaLeft" fmla="*/ 0 w 1663200"/>
              <a:gd name="textAreaRight" fmla="*/ 1663560 w 166320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1048" h="696">
                <a:moveTo>
                  <a:pt x="984" y="256"/>
                </a:moveTo>
                <a:cubicBezTo>
                  <a:pt x="960" y="152"/>
                  <a:pt x="992" y="32"/>
                  <a:pt x="840" y="16"/>
                </a:cubicBezTo>
                <a:cubicBezTo>
                  <a:pt x="736" y="0"/>
                  <a:pt x="624" y="104"/>
                  <a:pt x="552" y="160"/>
                </a:cubicBezTo>
                <a:cubicBezTo>
                  <a:pt x="465" y="208"/>
                  <a:pt x="480" y="240"/>
                  <a:pt x="320" y="304"/>
                </a:cubicBezTo>
                <a:cubicBezTo>
                  <a:pt x="168" y="368"/>
                  <a:pt x="0" y="512"/>
                  <a:pt x="600" y="592"/>
                </a:cubicBezTo>
                <a:cubicBezTo>
                  <a:pt x="696" y="640"/>
                  <a:pt x="920" y="696"/>
                  <a:pt x="984" y="640"/>
                </a:cubicBezTo>
                <a:cubicBezTo>
                  <a:pt x="1048" y="584"/>
                  <a:pt x="984" y="336"/>
                  <a:pt x="984" y="256"/>
                </a:cubicBezTo>
                <a:close/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85" name="Freeform 16"/>
          <p:cNvSpPr/>
          <p:nvPr/>
        </p:nvSpPr>
        <p:spPr>
          <a:xfrm>
            <a:off x="8123400" y="-12600"/>
            <a:ext cx="867960" cy="1104480"/>
          </a:xfrm>
          <a:custGeom>
            <a:avLst/>
            <a:gdLst>
              <a:gd name="textAreaLeft" fmla="*/ 0 w 867960"/>
              <a:gd name="textAreaRight" fmla="*/ 868320 w 867960"/>
              <a:gd name="textAreaTop" fmla="*/ 0 h 1104480"/>
              <a:gd name="textAreaBottom" fmla="*/ 1104840 h 1104480"/>
            </a:gdLst>
            <a:ahLst/>
            <a:rect l="textAreaLeft" t="textAreaTop" r="textAreaRight" b="textAreaBottom"/>
            <a:pathLst>
              <a:path w="547" h="696">
                <a:moveTo>
                  <a:pt x="19" y="0"/>
                </a:moveTo>
                <a:cubicBezTo>
                  <a:pt x="19" y="88"/>
                  <a:pt x="0" y="415"/>
                  <a:pt x="19" y="528"/>
                </a:cubicBezTo>
                <a:cubicBezTo>
                  <a:pt x="38" y="641"/>
                  <a:pt x="75" y="664"/>
                  <a:pt x="131" y="680"/>
                </a:cubicBezTo>
                <a:cubicBezTo>
                  <a:pt x="187" y="696"/>
                  <a:pt x="294" y="673"/>
                  <a:pt x="355" y="624"/>
                </a:cubicBezTo>
                <a:cubicBezTo>
                  <a:pt x="416" y="575"/>
                  <a:pt x="467" y="488"/>
                  <a:pt x="499" y="384"/>
                </a:cubicBezTo>
                <a:cubicBezTo>
                  <a:pt x="531" y="280"/>
                  <a:pt x="537" y="80"/>
                  <a:pt x="547" y="0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86" name="Freeform 17"/>
          <p:cNvSpPr/>
          <p:nvPr/>
        </p:nvSpPr>
        <p:spPr>
          <a:xfrm>
            <a:off x="0" y="3213000"/>
            <a:ext cx="3149280" cy="3644640"/>
          </a:xfrm>
          <a:custGeom>
            <a:avLst/>
            <a:gdLst>
              <a:gd name="textAreaLeft" fmla="*/ 0 w 3149280"/>
              <a:gd name="textAreaRight" fmla="*/ 3149640 w 3149280"/>
              <a:gd name="textAreaTop" fmla="*/ 0 h 3644640"/>
              <a:gd name="textAreaBottom" fmla="*/ 3645000 h 3644640"/>
            </a:gdLst>
            <a:ahLst/>
            <a:rect l="textAreaLeft" t="textAreaTop" r="textAreaRight" b="textAreaBottom"/>
            <a:pathLst>
              <a:path w="1984" h="2296">
                <a:moveTo>
                  <a:pt x="0" y="32"/>
                </a:moveTo>
                <a:cubicBezTo>
                  <a:pt x="56" y="32"/>
                  <a:pt x="237" y="0"/>
                  <a:pt x="336" y="32"/>
                </a:cubicBezTo>
                <a:cubicBezTo>
                  <a:pt x="435" y="64"/>
                  <a:pt x="532" y="119"/>
                  <a:pt x="592" y="224"/>
                </a:cubicBezTo>
                <a:cubicBezTo>
                  <a:pt x="652" y="329"/>
                  <a:pt x="684" y="497"/>
                  <a:pt x="696" y="664"/>
                </a:cubicBezTo>
                <a:cubicBezTo>
                  <a:pt x="708" y="831"/>
                  <a:pt x="644" y="1037"/>
                  <a:pt x="664" y="1224"/>
                </a:cubicBezTo>
                <a:cubicBezTo>
                  <a:pt x="684" y="1411"/>
                  <a:pt x="739" y="1633"/>
                  <a:pt x="816" y="1784"/>
                </a:cubicBezTo>
                <a:cubicBezTo>
                  <a:pt x="893" y="1935"/>
                  <a:pt x="933" y="2043"/>
                  <a:pt x="1128" y="2128"/>
                </a:cubicBezTo>
                <a:cubicBezTo>
                  <a:pt x="1323" y="2213"/>
                  <a:pt x="1806" y="2261"/>
                  <a:pt x="1984" y="2296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87" name="Freeform 18"/>
          <p:cNvSpPr/>
          <p:nvPr/>
        </p:nvSpPr>
        <p:spPr>
          <a:xfrm>
            <a:off x="0" y="3809880"/>
            <a:ext cx="1294920" cy="3034800"/>
          </a:xfrm>
          <a:custGeom>
            <a:avLst/>
            <a:gdLst>
              <a:gd name="textAreaLeft" fmla="*/ 0 w 1294920"/>
              <a:gd name="textAreaRight" fmla="*/ 1295280 w 1294920"/>
              <a:gd name="textAreaTop" fmla="*/ 0 h 3034800"/>
              <a:gd name="textAreaBottom" fmla="*/ 3035160 h 3034800"/>
            </a:gdLst>
            <a:ahLst/>
            <a:rect l="textAreaLeft" t="textAreaTop" r="textAreaRight" b="textAreaBottom"/>
            <a:pathLst>
              <a:path w="816" h="1912">
                <a:moveTo>
                  <a:pt x="0" y="280"/>
                </a:moveTo>
                <a:cubicBezTo>
                  <a:pt x="144" y="0"/>
                  <a:pt x="323" y="177"/>
                  <a:pt x="384" y="280"/>
                </a:cubicBezTo>
                <a:cubicBezTo>
                  <a:pt x="488" y="440"/>
                  <a:pt x="344" y="688"/>
                  <a:pt x="368" y="896"/>
                </a:cubicBezTo>
                <a:cubicBezTo>
                  <a:pt x="392" y="1104"/>
                  <a:pt x="453" y="1359"/>
                  <a:pt x="528" y="1528"/>
                </a:cubicBezTo>
                <a:cubicBezTo>
                  <a:pt x="603" y="1697"/>
                  <a:pt x="756" y="1832"/>
                  <a:pt x="816" y="1912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88" name="Freeform 19"/>
          <p:cNvSpPr/>
          <p:nvPr/>
        </p:nvSpPr>
        <p:spPr>
          <a:xfrm>
            <a:off x="4267080" y="5124600"/>
            <a:ext cx="4889160" cy="1720440"/>
          </a:xfrm>
          <a:custGeom>
            <a:avLst/>
            <a:gdLst>
              <a:gd name="textAreaLeft" fmla="*/ 0 w 4889160"/>
              <a:gd name="textAreaRight" fmla="*/ 4889520 w 4889160"/>
              <a:gd name="textAreaTop" fmla="*/ 0 h 1720440"/>
              <a:gd name="textAreaBottom" fmla="*/ 1720800 h 1720440"/>
            </a:gdLst>
            <a:ahLst/>
            <a:rect l="textAreaLeft" t="textAreaTop" r="textAreaRight" b="textAreaBottom"/>
            <a:pathLst>
              <a:path w="3080" h="1084">
                <a:moveTo>
                  <a:pt x="0" y="1084"/>
                </a:moveTo>
                <a:cubicBezTo>
                  <a:pt x="71" y="1059"/>
                  <a:pt x="317" y="1064"/>
                  <a:pt x="424" y="932"/>
                </a:cubicBezTo>
                <a:cubicBezTo>
                  <a:pt x="531" y="800"/>
                  <a:pt x="539" y="444"/>
                  <a:pt x="640" y="292"/>
                </a:cubicBezTo>
                <a:cubicBezTo>
                  <a:pt x="741" y="140"/>
                  <a:pt x="883" y="40"/>
                  <a:pt x="1032" y="20"/>
                </a:cubicBezTo>
                <a:cubicBezTo>
                  <a:pt x="1181" y="0"/>
                  <a:pt x="1364" y="75"/>
                  <a:pt x="1536" y="172"/>
                </a:cubicBezTo>
                <a:cubicBezTo>
                  <a:pt x="1708" y="269"/>
                  <a:pt x="1920" y="476"/>
                  <a:pt x="2064" y="604"/>
                </a:cubicBezTo>
                <a:cubicBezTo>
                  <a:pt x="2208" y="732"/>
                  <a:pt x="2231" y="860"/>
                  <a:pt x="2400" y="940"/>
                </a:cubicBezTo>
                <a:cubicBezTo>
                  <a:pt x="2569" y="1020"/>
                  <a:pt x="2939" y="1054"/>
                  <a:pt x="3080" y="1084"/>
                </a:cubicBezTo>
              </a:path>
            </a:pathLst>
          </a:custGeom>
          <a:noFill/>
          <a:ln w="9525">
            <a:solidFill>
              <a:srgbClr val="eaea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89" name="Rectangle 63"/>
          <p:cNvSpPr/>
          <p:nvPr/>
        </p:nvSpPr>
        <p:spPr>
          <a:xfrm>
            <a:off x="0" y="0"/>
            <a:ext cx="533160" cy="6857640"/>
          </a:xfrm>
          <a:prstGeom prst="rect">
            <a:avLst/>
          </a:prstGeom>
          <a:solidFill>
            <a:srgbClr val="dddddd">
              <a:alpha val="50000"/>
            </a:srgb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de-AT" sz="2000" spc="-1" strike="noStrike">
              <a:solidFill>
                <a:srgbClr val="00172e"/>
              </a:solidFill>
              <a:latin typeface="Arial"/>
            </a:endParaRPr>
          </a:p>
        </p:txBody>
      </p:sp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2000" spc="-1" strike="noStrike">
                <a:solidFill>
                  <a:srgbClr val="215cc7"/>
                </a:solidFill>
                <a:latin typeface="Garamond"/>
              </a:rPr>
              <a:t>Titelmasterformat durch Klicken bearbeiten</a:t>
            </a:r>
            <a:endParaRPr b="0" lang="de-DE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Click to edit the outline text format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Second Outline Level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Third Outline Level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Fourth Outline Level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Fifth Outline Level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Sixth Outline Level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Arial Narrow"/>
              </a:rPr>
              <a:t>Seventh Outline Level</a:t>
            </a:r>
            <a:endParaRPr b="0" lang="de-DE" sz="3200" spc="-1" strike="noStrike">
              <a:solidFill>
                <a:schemeClr val="dk1"/>
              </a:solidFill>
              <a:latin typeface="Arial Narrow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de-DE" sz="1400" spc="-1" strike="noStrike">
                <a:solidFill>
                  <a:schemeClr val="dk1"/>
                </a:solidFill>
                <a:latin typeface="Arial Narrow"/>
              </a:rPr>
              <a:t>Textmasterformate durch Klicken bearbeiten</a:t>
            </a:r>
            <a:endParaRPr b="0" lang="de-DE" sz="1400" spc="-1" strike="noStrike">
              <a:solidFill>
                <a:schemeClr val="dk1"/>
              </a:solidFill>
              <a:latin typeface="Arial Narrow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2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94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95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496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497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B8187A60-3135-4290-8BD4-E6B93B16C638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9" name="Grafik 11" descr="Titelbild_DichantEsa1Pano_Hell.jpg"/>
          <p:cNvPicPr/>
          <p:nvPr/>
        </p:nvPicPr>
        <p:blipFill>
          <a:blip r:embed="rId3"/>
          <a:stretch/>
        </p:blipFill>
        <p:spPr>
          <a:xfrm>
            <a:off x="0" y="1405080"/>
            <a:ext cx="9143640" cy="4809600"/>
          </a:xfrm>
          <a:prstGeom prst="rect">
            <a:avLst/>
          </a:prstGeom>
          <a:ln w="0">
            <a:noFill/>
          </a:ln>
        </p:spPr>
      </p:pic>
      <p:sp>
        <p:nvSpPr>
          <p:cNvPr id="500" name="Fußzeilenplatzhalter 4"/>
          <p:cNvSpPr/>
          <p:nvPr/>
        </p:nvSpPr>
        <p:spPr>
          <a:xfrm>
            <a:off x="571680" y="6408720"/>
            <a:ext cx="8206920" cy="39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de-DE" sz="1400" spc="-1" strike="noStrike">
                <a:solidFill>
                  <a:srgbClr val="ffffff"/>
                </a:solidFill>
                <a:latin typeface="Calibri"/>
              </a:rPr>
              <a:t>Verfasser/in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900" spc="-1" strike="noStrike">
                <a:solidFill>
                  <a:srgbClr val="ffffff"/>
                </a:solidFill>
                <a:latin typeface="Calibri"/>
              </a:rPr>
              <a:t>Webadresse, E-Mail oder sonstige Referenz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rmAutofit/>
          </a:bodyPr>
          <a:p>
            <a:pPr indent="0" algn="ctr">
              <a:lnSpc>
                <a:spcPts val="4799"/>
              </a:lnSpc>
              <a:buNone/>
            </a:pPr>
            <a:r>
              <a:rPr b="1" lang="de-DE" sz="3800" spc="-1" strike="noStrike">
                <a:solidFill>
                  <a:srgbClr val="e2001a"/>
                </a:solidFill>
                <a:latin typeface="Calibri"/>
              </a:rPr>
              <a:t>Titelmasterformat durch Klicken bearbeiten</a:t>
            </a:r>
            <a:endParaRPr b="0" lang="de-DE" sz="38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4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05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06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07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508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950FD279-4AF1-4130-800D-3C0C7C28CACB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PlaceHolder 1"/>
          <p:cNvSpPr>
            <a:spLocks noGrp="1"/>
          </p:cNvSpPr>
          <p:nvPr>
            <p:ph type="body"/>
          </p:nvPr>
        </p:nvSpPr>
        <p:spPr>
          <a:xfrm>
            <a:off x="457200" y="2637000"/>
            <a:ext cx="8229240" cy="3937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ts val="2701"/>
              </a:lnSpc>
              <a:spcBef>
                <a:spcPts val="601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1" marL="181080" indent="-181080">
              <a:lnSpc>
                <a:spcPts val="2599"/>
              </a:lnSpc>
              <a:spcBef>
                <a:spcPts val="601"/>
              </a:spcBef>
              <a:spcAft>
                <a:spcPts val="300"/>
              </a:spcAft>
              <a:buSzPct val="100000"/>
              <a:buBlip>
                <a:blip r:embed="rId3"/>
              </a:buBlip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361800" indent="-181080">
              <a:lnSpc>
                <a:spcPts val="2200"/>
              </a:lnSpc>
              <a:spcBef>
                <a:spcPts val="601"/>
              </a:spcBef>
              <a:buSzPct val="100051"/>
              <a:buBlip>
                <a:blip r:embed="rId4"/>
              </a:buBlip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lvl="3" marL="542880" indent="-181080">
              <a:lnSpc>
                <a:spcPts val="2001"/>
              </a:lnSpc>
              <a:spcBef>
                <a:spcPts val="601"/>
              </a:spcBef>
              <a:buSzPct val="100058"/>
              <a:buBlip>
                <a:blip r:embed="rId5"/>
              </a:buBlip>
            </a:pPr>
            <a:r>
              <a:rPr b="0" lang="de-DE" sz="14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400" spc="-1" strike="noStrike">
              <a:solidFill>
                <a:schemeClr val="dk1"/>
              </a:solidFill>
              <a:latin typeface="Calibri"/>
            </a:endParaRPr>
          </a:p>
          <a:p>
            <a:pPr lvl="4" marL="714240" indent="-171360">
              <a:lnSpc>
                <a:spcPts val="1701"/>
              </a:lnSpc>
              <a:spcBef>
                <a:spcPts val="601"/>
              </a:spcBef>
              <a:buSzPct val="100000"/>
              <a:buBlip>
                <a:blip r:embed="rId6"/>
              </a:buBlip>
            </a:pPr>
            <a:r>
              <a:rPr b="0" lang="de-DE" sz="12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1" name="PlaceHolder 2"/>
          <p:cNvSpPr>
            <a:spLocks noGrp="1"/>
          </p:cNvSpPr>
          <p:nvPr>
            <p:ph type="title"/>
          </p:nvPr>
        </p:nvSpPr>
        <p:spPr>
          <a:xfrm>
            <a:off x="395280" y="1619280"/>
            <a:ext cx="8353080" cy="649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70"/>
          </p:nvPr>
        </p:nvSpPr>
        <p:spPr>
          <a:xfrm>
            <a:off x="8174880" y="110880"/>
            <a:ext cx="76176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lnSpc>
                <a:spcPct val="100000"/>
              </a:lnSpc>
              <a:buNone/>
              <a:defRPr b="0" lang="de-DE" sz="2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DEE5B04-5512-443F-85B1-04ED349E13CA}" type="slidenum"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7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14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15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16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517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8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19991F6B-6C10-4CBA-86B2-766EE0F9E10D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PlaceHolder 1"/>
          <p:cNvSpPr>
            <a:spLocks noGrp="1"/>
          </p:cNvSpPr>
          <p:nvPr>
            <p:ph type="title"/>
          </p:nvPr>
        </p:nvSpPr>
        <p:spPr>
          <a:xfrm>
            <a:off x="395280" y="1619280"/>
            <a:ext cx="8353080" cy="649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ts val="2701"/>
              </a:lnSpc>
              <a:spcBef>
                <a:spcPts val="601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1" marL="181080" indent="-181080">
              <a:lnSpc>
                <a:spcPts val="2599"/>
              </a:lnSpc>
              <a:spcBef>
                <a:spcPts val="601"/>
              </a:spcBef>
              <a:buSzPct val="100000"/>
              <a:buBlip>
                <a:blip r:embed="rId3"/>
              </a:buBlip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2" marL="361800" indent="-181080">
              <a:lnSpc>
                <a:spcPts val="2200"/>
              </a:lnSpc>
              <a:spcBef>
                <a:spcPts val="601"/>
              </a:spcBef>
              <a:buSzPct val="100000"/>
              <a:buBlip>
                <a:blip r:embed="rId4"/>
              </a:buBlip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3" marL="542880" indent="-181080">
              <a:lnSpc>
                <a:spcPts val="2001"/>
              </a:lnSpc>
              <a:spcBef>
                <a:spcPts val="601"/>
              </a:spcBef>
              <a:buSzPct val="100112"/>
              <a:buBlip>
                <a:blip r:embed="rId5"/>
              </a:buBlip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4" marL="714240" indent="-171360">
              <a:lnSpc>
                <a:spcPts val="1701"/>
              </a:lnSpc>
              <a:spcBef>
                <a:spcPts val="601"/>
              </a:spcBef>
              <a:buSzPct val="100112"/>
              <a:buBlip>
                <a:blip r:embed="rId6"/>
              </a:buBlip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ts val="2701"/>
              </a:lnSpc>
              <a:spcBef>
                <a:spcPts val="601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1" marL="181080" indent="-181080">
              <a:lnSpc>
                <a:spcPts val="2599"/>
              </a:lnSpc>
              <a:spcBef>
                <a:spcPts val="601"/>
              </a:spcBef>
              <a:buSzPct val="100000"/>
              <a:buBlip>
                <a:blip r:embed="rId7"/>
              </a:buBlip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2" marL="361800" indent="-181080">
              <a:lnSpc>
                <a:spcPts val="2200"/>
              </a:lnSpc>
              <a:spcBef>
                <a:spcPts val="601"/>
              </a:spcBef>
              <a:buSzPct val="100000"/>
              <a:buBlip>
                <a:blip r:embed="rId8"/>
              </a:buBlip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3" marL="542880" indent="-181080">
              <a:lnSpc>
                <a:spcPts val="2001"/>
              </a:lnSpc>
              <a:spcBef>
                <a:spcPts val="601"/>
              </a:spcBef>
              <a:buSzPct val="100112"/>
              <a:buBlip>
                <a:blip r:embed="rId9"/>
              </a:buBlip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4" marL="714240" indent="-171360">
              <a:lnSpc>
                <a:spcPts val="1701"/>
              </a:lnSpc>
              <a:spcBef>
                <a:spcPts val="601"/>
              </a:spcBef>
              <a:buSzPct val="100112"/>
              <a:buBlip>
                <a:blip r:embed="rId10"/>
              </a:buBlip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11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26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27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28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529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0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8C518BD5-1320-4034-A7DA-74B655CE507C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1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4000" spc="-1" strike="noStrike">
                <a:solidFill>
                  <a:schemeClr val="dk2"/>
                </a:solidFill>
                <a:latin typeface="Calibri"/>
              </a:rPr>
              <a:t>Titelmasterformat durch Klicken bearbeiten</a:t>
            </a:r>
            <a:endParaRPr b="0" lang="de-DE" sz="40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34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35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36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537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8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577CDCC8-F3B5-4BA0-921B-22C402B0184A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9" name="PlaceHolder 1"/>
          <p:cNvSpPr>
            <a:spLocks noGrp="1"/>
          </p:cNvSpPr>
          <p:nvPr>
            <p:ph type="title"/>
          </p:nvPr>
        </p:nvSpPr>
        <p:spPr>
          <a:xfrm>
            <a:off x="395280" y="1619280"/>
            <a:ext cx="8353080" cy="649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40" name="PlaceHolder 2"/>
          <p:cNvSpPr>
            <a:spLocks noGrp="1"/>
          </p:cNvSpPr>
          <p:nvPr>
            <p:ph type="dt" idx="71"/>
          </p:nvPr>
        </p:nvSpPr>
        <p:spPr>
          <a:xfrm>
            <a:off x="7931160" y="550440"/>
            <a:ext cx="1153440" cy="456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1" name="PlaceHolder 3"/>
          <p:cNvSpPr>
            <a:spLocks noGrp="1"/>
          </p:cNvSpPr>
          <p:nvPr>
            <p:ph type="ftr" idx="72"/>
          </p:nvPr>
        </p:nvSpPr>
        <p:spPr>
          <a:xfrm>
            <a:off x="6372360" y="585720"/>
            <a:ext cx="1469520" cy="456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2" name="PlaceHolder 4"/>
          <p:cNvSpPr>
            <a:spLocks noGrp="1"/>
          </p:cNvSpPr>
          <p:nvPr>
            <p:ph type="sldNum" idx="73"/>
          </p:nvPr>
        </p:nvSpPr>
        <p:spPr>
          <a:xfrm>
            <a:off x="8174880" y="2160"/>
            <a:ext cx="76176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lnSpc>
                <a:spcPct val="100000"/>
              </a:lnSpc>
              <a:buNone/>
              <a:defRPr b="0" lang="de-DE" sz="2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EFD22BE-A53C-4FE7-BBEC-410D8015842B}" type="slidenum"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44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45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46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547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8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E9B5359D-233B-47EB-81EE-B18E24804F37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49" name="Gerade Verbindung 4"/>
          <p:cNvCxnSpPr/>
          <p:nvPr/>
        </p:nvCxnSpPr>
        <p:spPr>
          <a:xfrm>
            <a:off x="7858080" y="6318000"/>
            <a:ext cx="360" cy="540360"/>
          </a:xfrm>
          <a:prstGeom prst="straightConnector1">
            <a:avLst/>
          </a:prstGeom>
          <a:ln w="19050">
            <a:solidFill>
              <a:srgbClr val="ffffff"/>
            </a:solidFill>
            <a:round/>
          </a:ln>
        </p:spPr>
      </p:cxnSp>
      <p:cxnSp>
        <p:nvCxnSpPr>
          <p:cNvPr id="550" name="Gerade Verbindung 5"/>
          <p:cNvCxnSpPr/>
          <p:nvPr/>
        </p:nvCxnSpPr>
        <p:spPr>
          <a:xfrm flipH="1">
            <a:off x="4356000" y="6318000"/>
            <a:ext cx="1800" cy="540360"/>
          </a:xfrm>
          <a:prstGeom prst="straightConnector1">
            <a:avLst/>
          </a:prstGeom>
          <a:ln w="19050">
            <a:solidFill>
              <a:srgbClr val="ffffff"/>
            </a:solidFill>
            <a:round/>
          </a:ln>
        </p:spPr>
      </p:cxnSp>
      <p:sp>
        <p:nvSpPr>
          <p:cNvPr id="551" name="PlaceHolder 1"/>
          <p:cNvSpPr>
            <a:spLocks noGrp="1"/>
          </p:cNvSpPr>
          <p:nvPr>
            <p:ph type="body"/>
          </p:nvPr>
        </p:nvSpPr>
        <p:spPr>
          <a:xfrm>
            <a:off x="396000" y="2340000"/>
            <a:ext cx="8351640" cy="3851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0">
              <a:lnSpc>
                <a:spcPts val="2599"/>
              </a:lnSpc>
              <a:spcBef>
                <a:spcPts val="6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Textmasterformate durch Klicken bearbeiten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1" marL="360000" indent="-252000">
              <a:lnSpc>
                <a:spcPts val="2599"/>
              </a:lnSpc>
              <a:spcBef>
                <a:spcPts val="601"/>
              </a:spcBef>
              <a:spcAft>
                <a:spcPts val="300"/>
              </a:spcAft>
              <a:buSzPct val="100000"/>
              <a:buBlip>
                <a:blip r:embed="rId3"/>
              </a:buBlip>
              <a:tabLst>
                <a:tab algn="l" pos="0"/>
              </a:tabLst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2" marL="522000" indent="-343080">
              <a:lnSpc>
                <a:spcPts val="2200"/>
              </a:lnSpc>
              <a:spcBef>
                <a:spcPts val="601"/>
              </a:spcBef>
              <a:spcAft>
                <a:spcPts val="300"/>
              </a:spcAft>
              <a:buSzPct val="100051"/>
              <a:buBlip>
                <a:blip r:embed="rId4"/>
              </a:buBlip>
              <a:tabLst>
                <a:tab algn="l" pos="0"/>
              </a:tabLst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lvl="3" marL="542880" indent="-181080">
              <a:lnSpc>
                <a:spcPts val="2001"/>
              </a:lnSpc>
              <a:spcBef>
                <a:spcPts val="601"/>
              </a:spcBef>
              <a:buSzPct val="100058"/>
              <a:buBlip>
                <a:blip r:embed="rId5"/>
              </a:buBlip>
              <a:tabLst>
                <a:tab algn="l" pos="0"/>
              </a:tabLst>
            </a:pPr>
            <a:r>
              <a:rPr b="0" lang="de-DE" sz="14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400" spc="-1" strike="noStrike">
              <a:solidFill>
                <a:schemeClr val="dk1"/>
              </a:solidFill>
              <a:latin typeface="Calibri"/>
            </a:endParaRPr>
          </a:p>
          <a:p>
            <a:pPr lvl="4" marL="714240" indent="-171360">
              <a:lnSpc>
                <a:spcPts val="1701"/>
              </a:lnSpc>
              <a:spcBef>
                <a:spcPts val="601"/>
              </a:spcBef>
              <a:buSzPct val="100000"/>
              <a:buBlip>
                <a:blip r:embed="rId6"/>
              </a:buBlip>
              <a:tabLst>
                <a:tab algn="l" pos="0"/>
              </a:tabLst>
            </a:pPr>
            <a:r>
              <a:rPr b="0" lang="de-DE" sz="12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2" name="PlaceHolder 2"/>
          <p:cNvSpPr>
            <a:spLocks noGrp="1"/>
          </p:cNvSpPr>
          <p:nvPr>
            <p:ph type="title"/>
          </p:nvPr>
        </p:nvSpPr>
        <p:spPr>
          <a:xfrm>
            <a:off x="395280" y="1619280"/>
            <a:ext cx="8353080" cy="649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7"/>
  </p:sldLayoutIdLst>
</p:sldMaster>
</file>

<file path=ppt/slideMasters/slideMaster4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54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55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56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557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8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9B8BD090-93FC-4070-A1B2-2127EB0671BD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9" name="Fußzeilenplatzhalter 4"/>
          <p:cNvSpPr/>
          <p:nvPr/>
        </p:nvSpPr>
        <p:spPr>
          <a:xfrm>
            <a:off x="4390920" y="6408720"/>
            <a:ext cx="3323880" cy="39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de-DE" sz="1400" spc="-1" strike="noStrike">
                <a:solidFill>
                  <a:srgbClr val="ffffff"/>
                </a:solidFill>
                <a:latin typeface="Calibri"/>
              </a:rPr>
              <a:t>Verfasser/in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900" spc="-1" strike="noStrike">
                <a:solidFill>
                  <a:srgbClr val="ffffff"/>
                </a:solidFill>
                <a:latin typeface="Calibri"/>
              </a:rPr>
              <a:t>Webadresse, E-Mail oder sonstige Referenz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60" name="Gerade Verbindung 7"/>
          <p:cNvCxnSpPr/>
          <p:nvPr/>
        </p:nvCxnSpPr>
        <p:spPr>
          <a:xfrm>
            <a:off x="7858080" y="6318000"/>
            <a:ext cx="360" cy="540360"/>
          </a:xfrm>
          <a:prstGeom prst="straightConnector1">
            <a:avLst/>
          </a:prstGeom>
          <a:ln w="19050">
            <a:solidFill>
              <a:srgbClr val="ffffff"/>
            </a:solidFill>
            <a:round/>
          </a:ln>
        </p:spPr>
      </p:cxnSp>
      <p:cxnSp>
        <p:nvCxnSpPr>
          <p:cNvPr id="561" name="Gerade Verbindung 8"/>
          <p:cNvCxnSpPr/>
          <p:nvPr/>
        </p:nvCxnSpPr>
        <p:spPr>
          <a:xfrm flipH="1">
            <a:off x="4356000" y="6318000"/>
            <a:ext cx="1800" cy="540360"/>
          </a:xfrm>
          <a:prstGeom prst="straightConnector1">
            <a:avLst/>
          </a:prstGeom>
          <a:ln w="19050">
            <a:solidFill>
              <a:srgbClr val="ffffff"/>
            </a:solidFill>
            <a:round/>
          </a:ln>
        </p:spPr>
      </p:cxnSp>
      <p:sp>
        <p:nvSpPr>
          <p:cNvPr id="562" name="PlaceHolder 1"/>
          <p:cNvSpPr>
            <a:spLocks noGrp="1"/>
          </p:cNvSpPr>
          <p:nvPr>
            <p:ph type="title"/>
          </p:nvPr>
        </p:nvSpPr>
        <p:spPr>
          <a:xfrm>
            <a:off x="396000" y="1620000"/>
            <a:ext cx="8351640" cy="647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63" name="PlaceHolder 2"/>
          <p:cNvSpPr>
            <a:spLocks noGrp="1"/>
          </p:cNvSpPr>
          <p:nvPr>
            <p:ph type="body"/>
          </p:nvPr>
        </p:nvSpPr>
        <p:spPr>
          <a:xfrm>
            <a:off x="396000" y="2268000"/>
            <a:ext cx="4039920" cy="683640"/>
          </a:xfrm>
          <a:prstGeom prst="rect">
            <a:avLst/>
          </a:prstGeom>
          <a:solidFill>
            <a:srgbClr val="e2001a"/>
          </a:solidFill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ts val="2401"/>
              </a:lnSpc>
              <a:spcBef>
                <a:spcPts val="6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1" lang="de-DE" sz="2000" spc="-1" strike="noStrike">
                <a:solidFill>
                  <a:schemeClr val="lt1"/>
                </a:solidFill>
                <a:latin typeface="Calibri"/>
              </a:rPr>
              <a:t>Textmasterformate durch Klicken bearbeiten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4" name="PlaceHolder 3"/>
          <p:cNvSpPr>
            <a:spLocks noGrp="1"/>
          </p:cNvSpPr>
          <p:nvPr>
            <p:ph type="body"/>
          </p:nvPr>
        </p:nvSpPr>
        <p:spPr>
          <a:xfrm>
            <a:off x="396000" y="3000240"/>
            <a:ext cx="4039920" cy="2987640"/>
          </a:xfrm>
          <a:prstGeom prst="rect">
            <a:avLst/>
          </a:prstGeom>
          <a:solidFill>
            <a:srgbClr val="dcdcdc"/>
          </a:solid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ts val="2401"/>
              </a:lnSpc>
              <a:spcBef>
                <a:spcPts val="601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100" spc="-1" strike="noStrike">
                <a:solidFill>
                  <a:schemeClr val="dk1"/>
                </a:solidFill>
                <a:latin typeface="Calibri"/>
              </a:rPr>
              <a:t>Textmasterformate durch Klicken bearbeiten</a:t>
            </a:r>
            <a:endParaRPr b="0" lang="de-DE" sz="2100" spc="-1" strike="noStrike">
              <a:solidFill>
                <a:schemeClr val="dk1"/>
              </a:solidFill>
              <a:latin typeface="Calibri"/>
            </a:endParaRPr>
          </a:p>
          <a:p>
            <a:pPr lvl="1" marL="181080" indent="-181080">
              <a:lnSpc>
                <a:spcPts val="2599"/>
              </a:lnSpc>
              <a:spcBef>
                <a:spcPts val="601"/>
              </a:spcBef>
              <a:buSzPct val="100000"/>
              <a:buBlip>
                <a:blip r:embed="rId3"/>
              </a:buBlip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2" marL="361800" indent="-181080">
              <a:lnSpc>
                <a:spcPts val="2200"/>
              </a:lnSpc>
              <a:spcBef>
                <a:spcPts val="601"/>
              </a:spcBef>
              <a:buSzPct val="100112"/>
              <a:buBlip>
                <a:blip r:embed="rId4"/>
              </a:buBlip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3" marL="542880" indent="-181080">
              <a:lnSpc>
                <a:spcPts val="2001"/>
              </a:lnSpc>
              <a:spcBef>
                <a:spcPts val="601"/>
              </a:spcBef>
              <a:buSzPct val="100051"/>
              <a:buBlip>
                <a:blip r:embed="rId5"/>
              </a:buBlip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lvl="4" marL="714240" indent="-171360">
              <a:lnSpc>
                <a:spcPts val="1701"/>
              </a:lnSpc>
              <a:spcBef>
                <a:spcPts val="601"/>
              </a:spcBef>
              <a:buSzPct val="100051"/>
              <a:buBlip>
                <a:blip r:embed="rId6"/>
              </a:buBlip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5" name="PlaceHolder 4"/>
          <p:cNvSpPr>
            <a:spLocks noGrp="1"/>
          </p:cNvSpPr>
          <p:nvPr>
            <p:ph type="body"/>
          </p:nvPr>
        </p:nvSpPr>
        <p:spPr>
          <a:xfrm>
            <a:off x="4645080" y="2268000"/>
            <a:ext cx="4041360" cy="683640"/>
          </a:xfrm>
          <a:prstGeom prst="rect">
            <a:avLst/>
          </a:prstGeom>
          <a:solidFill>
            <a:srgbClr val="e2001a"/>
          </a:solidFill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ts val="2401"/>
              </a:lnSpc>
              <a:spcBef>
                <a:spcPts val="6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1" lang="de-DE" sz="2000" spc="-1" strike="noStrike">
                <a:solidFill>
                  <a:schemeClr val="lt1"/>
                </a:solidFill>
                <a:latin typeface="Calibri"/>
              </a:rPr>
              <a:t>Textmasterformate durch Klicken bearbeiten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6" name="PlaceHolder 5"/>
          <p:cNvSpPr>
            <a:spLocks noGrp="1"/>
          </p:cNvSpPr>
          <p:nvPr>
            <p:ph type="body"/>
          </p:nvPr>
        </p:nvSpPr>
        <p:spPr>
          <a:xfrm>
            <a:off x="4645080" y="3000240"/>
            <a:ext cx="4041360" cy="2987640"/>
          </a:xfrm>
          <a:prstGeom prst="rect">
            <a:avLst/>
          </a:prstGeom>
          <a:solidFill>
            <a:srgbClr val="dcdcdc"/>
          </a:solid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ts val="2401"/>
              </a:lnSpc>
              <a:spcBef>
                <a:spcPts val="601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100" spc="-1" strike="noStrike">
                <a:solidFill>
                  <a:schemeClr val="dk1"/>
                </a:solidFill>
                <a:latin typeface="Calibri"/>
              </a:rPr>
              <a:t>Textmasterformate durch Klicken bearbeiten</a:t>
            </a:r>
            <a:endParaRPr b="0" lang="de-DE" sz="2100" spc="-1" strike="noStrike">
              <a:solidFill>
                <a:schemeClr val="dk1"/>
              </a:solidFill>
              <a:latin typeface="Calibri"/>
            </a:endParaRPr>
          </a:p>
          <a:p>
            <a:pPr lvl="1" marL="181080" indent="-181080">
              <a:lnSpc>
                <a:spcPts val="2599"/>
              </a:lnSpc>
              <a:spcBef>
                <a:spcPts val="601"/>
              </a:spcBef>
              <a:buSzPct val="100000"/>
              <a:buBlip>
                <a:blip r:embed="rId7"/>
              </a:buBlip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2" marL="361800" indent="-181080">
              <a:lnSpc>
                <a:spcPts val="2200"/>
              </a:lnSpc>
              <a:spcBef>
                <a:spcPts val="601"/>
              </a:spcBef>
              <a:buSzPct val="100112"/>
              <a:buBlip>
                <a:blip r:embed="rId8"/>
              </a:buBlip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3" marL="542880" indent="-181080">
              <a:lnSpc>
                <a:spcPts val="2001"/>
              </a:lnSpc>
              <a:spcBef>
                <a:spcPts val="601"/>
              </a:spcBef>
              <a:buSzPct val="100051"/>
              <a:buBlip>
                <a:blip r:embed="rId9"/>
              </a:buBlip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lvl="4" marL="714240" indent="-171360">
              <a:lnSpc>
                <a:spcPts val="1701"/>
              </a:lnSpc>
              <a:spcBef>
                <a:spcPts val="601"/>
              </a:spcBef>
              <a:buSzPct val="100051"/>
              <a:buBlip>
                <a:blip r:embed="rId10"/>
              </a:buBlip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7" name="PlaceHolder 6"/>
          <p:cNvSpPr>
            <a:spLocks noGrp="1"/>
          </p:cNvSpPr>
          <p:nvPr>
            <p:ph type="dt" idx="74"/>
          </p:nvPr>
        </p:nvSpPr>
        <p:spPr>
          <a:xfrm>
            <a:off x="7883640" y="6588000"/>
            <a:ext cx="1133280" cy="213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5" r:id="rId11"/>
  </p:sldLayoutIdLst>
</p:sldMaster>
</file>

<file path=ppt/slideMasters/slideMaster5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69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70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71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572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3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B5994D5E-03DF-4C09-9A69-6A0939AE6BE7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74" name="Grafik 11" descr="Titelbild_Esa1ArchitektenSkizze_Rot.gif"/>
          <p:cNvPicPr/>
          <p:nvPr/>
        </p:nvPicPr>
        <p:blipFill>
          <a:blip r:embed="rId3"/>
          <a:stretch/>
        </p:blipFill>
        <p:spPr>
          <a:xfrm>
            <a:off x="0" y="1522440"/>
            <a:ext cx="9143640" cy="4773240"/>
          </a:xfrm>
          <a:prstGeom prst="rect">
            <a:avLst/>
          </a:prstGeom>
          <a:ln w="0">
            <a:noFill/>
          </a:ln>
        </p:spPr>
      </p:pic>
      <p:sp>
        <p:nvSpPr>
          <p:cNvPr id="575" name="Fußzeilenplatzhalter 4"/>
          <p:cNvSpPr/>
          <p:nvPr/>
        </p:nvSpPr>
        <p:spPr>
          <a:xfrm>
            <a:off x="571680" y="6408720"/>
            <a:ext cx="8206920" cy="39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de-DE" sz="1400" spc="-1" strike="noStrike">
                <a:solidFill>
                  <a:srgbClr val="ffffff"/>
                </a:solidFill>
                <a:latin typeface="Calibri"/>
              </a:rPr>
              <a:t>Verfasser/in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900" spc="-1" strike="noStrike">
                <a:solidFill>
                  <a:srgbClr val="ffffff"/>
                </a:solidFill>
                <a:latin typeface="Calibri"/>
              </a:rPr>
              <a:t>Webadresse, E-Mail oder sonstige Referenz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6" name="PlaceHolder 1"/>
          <p:cNvSpPr>
            <a:spLocks noGrp="1"/>
          </p:cNvSpPr>
          <p:nvPr>
            <p:ph type="title"/>
          </p:nvPr>
        </p:nvSpPr>
        <p:spPr>
          <a:xfrm>
            <a:off x="396000" y="2214720"/>
            <a:ext cx="8351640" cy="1165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1" lang="de-DE" sz="3800" spc="-1" strike="noStrike">
                <a:solidFill>
                  <a:schemeClr val="lt1"/>
                </a:solidFill>
                <a:latin typeface="Calibri"/>
              </a:rPr>
              <a:t>Titelmasterformat durch Klicken bearbeiten</a:t>
            </a:r>
            <a:endParaRPr b="0" lang="de-DE" sz="38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7" r:id="rId4"/>
  </p:sldLayoutIdLst>
</p:sldMaster>
</file>

<file path=ppt/slideMasters/slideMaster5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78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79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80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581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2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B2AC4FFC-249A-4A83-A7C0-54749FF6554E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3" name="Grafik 10" descr="Titelbild_Esa1ArchitektenSkizze_WeissAufGrau2_MediumVersion.jpg"/>
          <p:cNvPicPr/>
          <p:nvPr/>
        </p:nvPicPr>
        <p:blipFill>
          <a:blip r:embed="rId3"/>
          <a:stretch/>
        </p:blipFill>
        <p:spPr>
          <a:xfrm>
            <a:off x="0" y="1522440"/>
            <a:ext cx="9143640" cy="4773240"/>
          </a:xfrm>
          <a:prstGeom prst="rect">
            <a:avLst/>
          </a:prstGeom>
          <a:ln w="0">
            <a:noFill/>
          </a:ln>
        </p:spPr>
      </p:pic>
      <p:sp>
        <p:nvSpPr>
          <p:cNvPr id="584" name="Fußzeilenplatzhalter 4"/>
          <p:cNvSpPr/>
          <p:nvPr/>
        </p:nvSpPr>
        <p:spPr>
          <a:xfrm>
            <a:off x="571680" y="6408720"/>
            <a:ext cx="8206920" cy="39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de-DE" sz="1400" spc="-1" strike="noStrike">
                <a:solidFill>
                  <a:srgbClr val="ffffff"/>
                </a:solidFill>
                <a:latin typeface="Calibri"/>
              </a:rPr>
              <a:t>Verfasser/in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900" spc="-1" strike="noStrike">
                <a:solidFill>
                  <a:srgbClr val="ffffff"/>
                </a:solidFill>
                <a:latin typeface="Calibri"/>
              </a:rPr>
              <a:t>Webadresse, E-Mail oder sonstige Referenz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5" name="PlaceHolder 1"/>
          <p:cNvSpPr>
            <a:spLocks noGrp="1"/>
          </p:cNvSpPr>
          <p:nvPr>
            <p:ph type="title"/>
          </p:nvPr>
        </p:nvSpPr>
        <p:spPr>
          <a:xfrm>
            <a:off x="396000" y="2214720"/>
            <a:ext cx="8351640" cy="1165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1" lang="de-DE" sz="3800" spc="-1" strike="noStrike">
                <a:solidFill>
                  <a:schemeClr val="lt1"/>
                </a:solidFill>
                <a:latin typeface="Calibri"/>
              </a:rPr>
              <a:t>Titelmasterformat durch Klicken bearbeiten</a:t>
            </a:r>
            <a:endParaRPr b="0" lang="de-DE" sz="38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9" r:id="rId4"/>
  </p:sldLayoutIdLst>
</p:sldMaster>
</file>

<file path=ppt/slideMasters/slideMaster5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87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88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89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590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1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3D84FDB4-52FB-40CA-9EE4-BD0E4E5F76F3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2" name="Grafik 10" descr="Titelbild_Esa1ArchitektenSkizze_GrauAufWeiss.jpg"/>
          <p:cNvPicPr/>
          <p:nvPr/>
        </p:nvPicPr>
        <p:blipFill>
          <a:blip r:embed="rId3"/>
          <a:stretch/>
        </p:blipFill>
        <p:spPr>
          <a:xfrm>
            <a:off x="0" y="1522440"/>
            <a:ext cx="9143640" cy="4773240"/>
          </a:xfrm>
          <a:prstGeom prst="rect">
            <a:avLst/>
          </a:prstGeom>
          <a:ln w="0">
            <a:noFill/>
          </a:ln>
        </p:spPr>
      </p:pic>
      <p:sp>
        <p:nvSpPr>
          <p:cNvPr id="593" name="PlaceHolder 1"/>
          <p:cNvSpPr>
            <a:spLocks noGrp="1"/>
          </p:cNvSpPr>
          <p:nvPr>
            <p:ph type="title"/>
          </p:nvPr>
        </p:nvSpPr>
        <p:spPr>
          <a:xfrm>
            <a:off x="396000" y="2214720"/>
            <a:ext cx="8351640" cy="1165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1" lang="de-DE" sz="3800" spc="-1" strike="noStrike">
                <a:solidFill>
                  <a:srgbClr val="888888"/>
                </a:solidFill>
                <a:latin typeface="Calibri"/>
              </a:rPr>
              <a:t>Titelmasterformat durch Klicken bearbeiten</a:t>
            </a:r>
            <a:endParaRPr b="0" lang="de-DE" sz="38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1" r:id="rId4"/>
  </p:sldLayoutIdLst>
</p:sldMaster>
</file>

<file path=ppt/slideMasters/slideMaster5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95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96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97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598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9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8ECF703B-42F7-4A55-BE3A-151A66B0DD5E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0" name="PlaceHolder 1"/>
          <p:cNvSpPr>
            <a:spLocks noGrp="1"/>
          </p:cNvSpPr>
          <p:nvPr>
            <p:ph type="sldNum" idx="75"/>
          </p:nvPr>
        </p:nvSpPr>
        <p:spPr>
          <a:xfrm>
            <a:off x="8135280" y="6409080"/>
            <a:ext cx="1980720" cy="47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buNone/>
            </a:pPr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3"/>
  </p:sldLayoutIdLst>
</p:sldMaster>
</file>

<file path=ppt/slideMasters/slideMaster5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02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03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604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605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6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C22F1E97-D820-46F0-B59E-E7FA1BFFB54C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0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432000" indent="-324000">
              <a:lnSpc>
                <a:spcPts val="2701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ts val="22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ts val="2001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ts val="1701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ts val="1701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ts val="1701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ts val="1701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09" name="PlaceHolder 3"/>
          <p:cNvSpPr>
            <a:spLocks noGrp="1"/>
          </p:cNvSpPr>
          <p:nvPr>
            <p:ph type="dt" idx="7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0" name="PlaceHolder 4"/>
          <p:cNvSpPr>
            <a:spLocks noGrp="1"/>
          </p:cNvSpPr>
          <p:nvPr>
            <p:ph type="ftr" idx="7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1" name="PlaceHolder 5"/>
          <p:cNvSpPr>
            <a:spLocks noGrp="1"/>
          </p:cNvSpPr>
          <p:nvPr>
            <p:ph type="sldNum" idx="7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lnSpc>
                <a:spcPct val="100000"/>
              </a:lnSpc>
              <a:buNone/>
              <a:defRPr b="0" lang="de-DE" sz="2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6F95391-7863-4A90-B72F-D1F27E07B044}" type="slidenum">
              <a:rPr b="0" lang="de-DE" sz="2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5" r:id="rId3"/>
  </p:sldLayoutIdLst>
</p:sldMaster>
</file>

<file path=ppt/slideMasters/slideMaster5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Rechteck 7"/>
          <p:cNvSpPr/>
          <p:nvPr/>
        </p:nvSpPr>
        <p:spPr>
          <a:xfrm>
            <a:off x="561600" y="6381360"/>
            <a:ext cx="8586360" cy="48528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15" name="Rechteck 8"/>
          <p:cNvSpPr/>
          <p:nvPr/>
        </p:nvSpPr>
        <p:spPr>
          <a:xfrm>
            <a:off x="0" y="6318360"/>
            <a:ext cx="539280" cy="53928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16" name="Rechteck 9"/>
          <p:cNvSpPr/>
          <p:nvPr/>
        </p:nvSpPr>
        <p:spPr>
          <a:xfrm>
            <a:off x="557280" y="6318360"/>
            <a:ext cx="8586360" cy="7092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6280" bIns="26280" anchor="ctr">
            <a:noAutofit/>
          </a:bodyPr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617" name="Grafik 10" descr="LogoMitKopfzeile_Blanko.png"/>
          <p:cNvPicPr/>
          <p:nvPr/>
        </p:nvPicPr>
        <p:blipFill>
          <a:blip r:embed="rId2"/>
          <a:stretch/>
        </p:blipFill>
        <p:spPr>
          <a:xfrm>
            <a:off x="0" y="0"/>
            <a:ext cx="9143640" cy="1525320"/>
          </a:xfrm>
          <a:prstGeom prst="rect">
            <a:avLst/>
          </a:prstGeom>
          <a:ln w="0">
            <a:noFill/>
          </a:ln>
        </p:spPr>
      </p:pic>
      <p:sp>
        <p:nvSpPr>
          <p:cNvPr id="618" name="Textfeld 1"/>
          <p:cNvSpPr/>
          <p:nvPr/>
        </p:nvSpPr>
        <p:spPr>
          <a:xfrm>
            <a:off x="686520" y="6477480"/>
            <a:ext cx="2718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9" name="Textfeld 2"/>
          <p:cNvSpPr/>
          <p:nvPr/>
        </p:nvSpPr>
        <p:spPr>
          <a:xfrm>
            <a:off x="8244360" y="6477480"/>
            <a:ext cx="1079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15967202-BA89-4BEF-8202-6919BDB69958}" type="slidenum">
              <a:rPr b="0" lang="de-DE" sz="2400" spc="-1" strike="noStrike">
                <a:solidFill>
                  <a:schemeClr val="lt1"/>
                </a:solidFill>
                <a:latin typeface="Times New Roman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0" name="PlaceHolder 1"/>
          <p:cNvSpPr>
            <a:spLocks noGrp="1"/>
          </p:cNvSpPr>
          <p:nvPr>
            <p:ph type="title"/>
          </p:nvPr>
        </p:nvSpPr>
        <p:spPr>
          <a:xfrm>
            <a:off x="467640" y="1340640"/>
            <a:ext cx="8229240" cy="106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7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2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wmf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29.xml"/><Relationship Id="rId5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://www.mathematik-prima.uni-hamburg.de/" TargetMode="External"/><Relationship Id="rId2" Type="http://schemas.openxmlformats.org/officeDocument/2006/relationships/hyperlink" Target="https://bildungsserver.hamburg.de/schulfaecher/mint/mathematik/projekt-prima" TargetMode="External"/><Relationship Id="rId3" Type="http://schemas.openxmlformats.org/officeDocument/2006/relationships/hyperlink" Target="https://bildungsserver.hamburg.de/schulfaecher/mint/mathematik/projekt-prima" TargetMode="External"/><Relationship Id="rId4" Type="http://schemas.openxmlformats.org/officeDocument/2006/relationships/hyperlink" Target="https://bildungsserver.hamburg.de/schulfaecher/mint/mathematik/projekt-prima" TargetMode="External"/><Relationship Id="rId5" Type="http://schemas.openxmlformats.org/officeDocument/2006/relationships/hyperlink" Target="https://li.hamburg.de/fortbildung/themen-aufgabengebiete/besondere-begabung/ausserschulische-foerderung-658800" TargetMode="External"/><Relationship Id="rId6" Type="http://schemas.openxmlformats.org/officeDocument/2006/relationships/hyperlink" Target="https://li.hamburg.de/fortbildung/themen-aufgabengebiete/besondere-begabung/ausserschulische-foerderung-658800" TargetMode="External"/><Relationship Id="rId7" Type="http://schemas.openxmlformats.org/officeDocument/2006/relationships/slideLayout" Target="../slideLayouts/slideLayout26.xml"/><Relationship Id="rId8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26.xml"/><Relationship Id="rId5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hyperlink" Target="http://www.prima-mathematik.uni-hamburg.de/" TargetMode="External"/><Relationship Id="rId2" Type="http://schemas.openxmlformats.org/officeDocument/2006/relationships/slideLayout" Target="../slideLayouts/slideLayout26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hyperlink" Target="http://www.williamsterngesellschaft.de/" TargetMode="External"/><Relationship Id="rId2" Type="http://schemas.openxmlformats.org/officeDocument/2006/relationships/slideLayout" Target="../slideLayouts/slideLayout26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hyperlink" Target="http://www.prima-mathematik.uni-hamburg.de/" TargetMode="External"/><Relationship Id="rId2" Type="http://schemas.openxmlformats.org/officeDocument/2006/relationships/slideLayout" Target="../slideLayouts/slideLayout26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26.xml"/><Relationship Id="rId3" Type="http://schemas.openxmlformats.org/officeDocument/2006/relationships/notesSlide" Target="../notesSlides/notesSlide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Bild 13" descr=""/>
          <p:cNvPicPr/>
          <p:nvPr/>
        </p:nvPicPr>
        <p:blipFill>
          <a:blip r:embed="rId1"/>
          <a:srcRect l="0" t="128" r="0" b="128"/>
          <a:stretch/>
        </p:blipFill>
        <p:spPr>
          <a:xfrm>
            <a:off x="0" y="692640"/>
            <a:ext cx="9143640" cy="4176000"/>
          </a:xfrm>
          <a:prstGeom prst="rect">
            <a:avLst/>
          </a:prstGeom>
          <a:ln w="0">
            <a:noFill/>
          </a:ln>
        </p:spPr>
      </p:pic>
      <p:sp>
        <p:nvSpPr>
          <p:cNvPr id="628" name="PlaceHolder 1"/>
          <p:cNvSpPr>
            <a:spLocks noGrp="1"/>
          </p:cNvSpPr>
          <p:nvPr>
            <p:ph/>
          </p:nvPr>
        </p:nvSpPr>
        <p:spPr>
          <a:xfrm>
            <a:off x="1691640" y="1938960"/>
            <a:ext cx="7452000" cy="424800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0" lang="de-DE" sz="2800" spc="-1" strike="noStrike">
                <a:solidFill>
                  <a:schemeClr val="dk1"/>
                </a:solidFill>
                <a:latin typeface="TheSans UHH Regular"/>
              </a:rPr>
              <a:t>Besondere mathematische Begabung im Grundschulalter – ein Forschungs- und Förderprojekt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/>
                </a:solidFill>
                <a:latin typeface="TheSans UHH Regular"/>
              </a:rPr>
              <a:t>im Rahmen der Maßnahme PriMa: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/>
                </a:solidFill>
                <a:latin typeface="TheSans UHH Regular"/>
              </a:rPr>
              <a:t>Kinder der </a:t>
            </a:r>
            <a:r>
              <a:rPr b="1" lang="de-DE" sz="2400" spc="-1" strike="noStrike">
                <a:solidFill>
                  <a:schemeClr val="dk1"/>
                </a:solidFill>
                <a:latin typeface="TheSans UHH Regular"/>
              </a:rPr>
              <a:t>Pri</a:t>
            </a:r>
            <a:r>
              <a:rPr b="0" lang="de-DE" sz="2400" spc="-1" strike="noStrike">
                <a:solidFill>
                  <a:schemeClr val="dk1"/>
                </a:solidFill>
                <a:latin typeface="TheSans UHH Regular"/>
              </a:rPr>
              <a:t>marstufe auf verschiedenen Wegen zur </a:t>
            </a:r>
            <a:r>
              <a:rPr b="1" lang="de-DE" sz="2400" spc="-1" strike="noStrike">
                <a:solidFill>
                  <a:schemeClr val="dk1"/>
                </a:solidFill>
                <a:latin typeface="TheSans UHH Regular"/>
              </a:rPr>
              <a:t>Ma</a:t>
            </a:r>
            <a:r>
              <a:rPr b="0" lang="de-DE" sz="2400" spc="-1" strike="noStrike">
                <a:solidFill>
                  <a:schemeClr val="dk1"/>
                </a:solidFill>
                <a:latin typeface="TheSans UHH Regular"/>
              </a:rPr>
              <a:t>thematik 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60"/>
              </a:spcBef>
              <a:buNone/>
              <a:tabLst>
                <a:tab algn="l" pos="0"/>
              </a:tabLst>
            </a:pP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/>
                </a:solidFill>
                <a:latin typeface="TheSans UHH Regular"/>
              </a:rPr>
              <a:t>	</a:t>
            </a:r>
            <a:r>
              <a:rPr b="0" lang="de-DE" sz="2400" spc="-1" strike="noStrike">
                <a:solidFill>
                  <a:schemeClr val="dk1"/>
                </a:solidFill>
                <a:latin typeface="TheSans UHH Regular"/>
              </a:rPr>
              <a:t>	</a:t>
            </a:r>
            <a:r>
              <a:rPr b="0" lang="de-DE" sz="2400" spc="-1" strike="noStrike">
                <a:solidFill>
                  <a:schemeClr val="dk1"/>
                </a:solidFill>
                <a:latin typeface="TheSans UHH Regular"/>
              </a:rPr>
              <a:t>	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/>
                </a:solidFill>
                <a:latin typeface="TheSans UHH Regular"/>
              </a:rPr>
              <a:t>	</a:t>
            </a:r>
            <a:r>
              <a:rPr b="0" lang="de-DE" sz="2400" spc="-1" strike="noStrike">
                <a:solidFill>
                  <a:schemeClr val="dk1"/>
                </a:solidFill>
                <a:latin typeface="TheSans UHH Regular"/>
              </a:rPr>
              <a:t>	</a:t>
            </a:r>
            <a:r>
              <a:rPr b="0" lang="de-DE" sz="2400" spc="-1" strike="noStrike">
                <a:solidFill>
                  <a:schemeClr val="dk1"/>
                </a:solidFill>
                <a:latin typeface="TheSans UHH Regular"/>
              </a:rPr>
              <a:t>	</a:t>
            </a:r>
            <a:r>
              <a:rPr b="0" lang="de-DE" sz="2400" spc="-1" strike="noStrike">
                <a:solidFill>
                  <a:schemeClr val="dk1"/>
                </a:solidFill>
                <a:latin typeface="TheSans UHH Regular"/>
              </a:rPr>
              <a:t>	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629" name="Grafik 1" descr=""/>
          <p:cNvPicPr/>
          <p:nvPr/>
        </p:nvPicPr>
        <p:blipFill>
          <a:blip r:embed="rId2"/>
          <a:stretch/>
        </p:blipFill>
        <p:spPr>
          <a:xfrm>
            <a:off x="1835640" y="5013000"/>
            <a:ext cx="2880000" cy="1920240"/>
          </a:xfrm>
          <a:prstGeom prst="rect">
            <a:avLst/>
          </a:prstGeom>
          <a:ln w="0">
            <a:noFill/>
          </a:ln>
        </p:spPr>
      </p:pic>
      <p:sp>
        <p:nvSpPr>
          <p:cNvPr id="630" name="Rechteck 4"/>
          <p:cNvSpPr/>
          <p:nvPr/>
        </p:nvSpPr>
        <p:spPr>
          <a:xfrm>
            <a:off x="4716000" y="6396480"/>
            <a:ext cx="35085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DE" sz="2000" spc="-1" strike="noStrike">
                <a:solidFill>
                  <a:schemeClr val="dk1"/>
                </a:solidFill>
                <a:latin typeface="Arial"/>
              </a:rPr>
              <a:t>Prof. Dr. Marianne Nolte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advTm="24000" p14:dur="2000"/>
    </mc:Choice>
    <mc:Fallback>
      <p:transition spd="slow" advTm="24000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PlaceHolder 1"/>
          <p:cNvSpPr>
            <a:spLocks noGrp="1"/>
          </p:cNvSpPr>
          <p:nvPr>
            <p:ph type="title"/>
          </p:nvPr>
        </p:nvSpPr>
        <p:spPr>
          <a:xfrm>
            <a:off x="2555640" y="304920"/>
            <a:ext cx="5610600" cy="1215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TheSans UHH"/>
              </a:rPr>
              <a:t>Kooperationsprojekt</a:t>
            </a:r>
            <a:endParaRPr b="0" lang="de-DE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32" name="PlaceHolder 2"/>
          <p:cNvSpPr>
            <a:spLocks noGrp="1"/>
          </p:cNvSpPr>
          <p:nvPr>
            <p:ph/>
          </p:nvPr>
        </p:nvSpPr>
        <p:spPr>
          <a:xfrm>
            <a:off x="566640" y="1752480"/>
            <a:ext cx="8000640" cy="4266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de-DE" sz="2800" spc="-1" strike="noStrike">
                <a:solidFill>
                  <a:schemeClr val="dk1"/>
                </a:solidFill>
                <a:latin typeface="TheSans UHH"/>
              </a:rPr>
              <a:t>	</a:t>
            </a:r>
            <a:r>
              <a:rPr b="0" lang="de-DE" sz="2800" spc="-1" strike="noStrike">
                <a:solidFill>
                  <a:schemeClr val="dk1"/>
                </a:solidFill>
                <a:latin typeface="TheSans UHH"/>
              </a:rPr>
              <a:t>zwischen 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indent="0">
              <a:lnSpc>
                <a:spcPct val="90000"/>
              </a:lnSpc>
              <a:spcAft>
                <a:spcPts val="601"/>
              </a:spcAft>
              <a:buNone/>
              <a:tabLst>
                <a:tab algn="l" pos="0"/>
              </a:tabLst>
            </a:pP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1" marL="343080" indent="-34308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/>
                </a:solidFill>
                <a:latin typeface="TheSans UHH"/>
              </a:rPr>
              <a:t>der Hamburger Behörde für Schule und Berufsbildung (MINT-Referat) sowie der Beratungsstelle besondere Begabungen (</a:t>
            </a:r>
            <a:r>
              <a:rPr b="0" i="1" lang="de-DE" sz="2400" spc="-1" strike="noStrike">
                <a:solidFill>
                  <a:schemeClr val="dk1"/>
                </a:solidFill>
                <a:latin typeface="TheSans UHH"/>
              </a:rPr>
              <a:t>BbB</a:t>
            </a:r>
            <a:r>
              <a:rPr b="0" lang="de-DE" sz="2400" spc="-1" strike="noStrike">
                <a:solidFill>
                  <a:schemeClr val="dk1"/>
                </a:solidFill>
                <a:latin typeface="TheSans UHH"/>
              </a:rPr>
              <a:t>) 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1" marL="343080" indent="-34308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/>
                </a:solidFill>
                <a:latin typeface="TheSans UHH"/>
              </a:rPr>
              <a:t>der William-Stern-Gesellschaft (WSG) (Hamburg)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1" marL="343080" indent="-34308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/>
                </a:solidFill>
                <a:latin typeface="TheSans UHH"/>
              </a:rPr>
              <a:t>der Universität Hamburg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633" name="Bild 7" descr=""/>
          <p:cNvPicPr/>
          <p:nvPr/>
        </p:nvPicPr>
        <p:blipFill>
          <a:blip r:embed="rId1"/>
          <a:stretch/>
        </p:blipFill>
        <p:spPr>
          <a:xfrm>
            <a:off x="7981560" y="188640"/>
            <a:ext cx="699480" cy="1031040"/>
          </a:xfrm>
          <a:prstGeom prst="rect">
            <a:avLst/>
          </a:prstGeom>
          <a:ln w="0">
            <a:noFill/>
          </a:ln>
        </p:spPr>
      </p:pic>
      <p:pic>
        <p:nvPicPr>
          <p:cNvPr id="634" name="Picture 2" descr=""/>
          <p:cNvPicPr/>
          <p:nvPr/>
        </p:nvPicPr>
        <p:blipFill>
          <a:blip r:embed="rId2"/>
          <a:stretch/>
        </p:blipFill>
        <p:spPr>
          <a:xfrm>
            <a:off x="107640" y="5993280"/>
            <a:ext cx="3653280" cy="861840"/>
          </a:xfrm>
          <a:prstGeom prst="rect">
            <a:avLst/>
          </a:prstGeom>
          <a:ln w="0">
            <a:noFill/>
          </a:ln>
        </p:spPr>
      </p:pic>
      <p:pic>
        <p:nvPicPr>
          <p:cNvPr id="635" name="Picture 3" descr=""/>
          <p:cNvPicPr/>
          <p:nvPr/>
        </p:nvPicPr>
        <p:blipFill>
          <a:blip r:embed="rId3"/>
          <a:stretch/>
        </p:blipFill>
        <p:spPr>
          <a:xfrm>
            <a:off x="6926400" y="5701320"/>
            <a:ext cx="1284480" cy="1100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19000" p14:dur="2000"/>
    </mc:Choice>
    <mc:Fallback>
      <p:transition spd="slow" advTm="19000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PlaceHolder 1"/>
          <p:cNvSpPr>
            <a:spLocks noGrp="1"/>
          </p:cNvSpPr>
          <p:nvPr>
            <p:ph type="title"/>
          </p:nvPr>
        </p:nvSpPr>
        <p:spPr>
          <a:xfrm>
            <a:off x="395640" y="126864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Internet-Adressen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37" name="PlaceHolder 2"/>
          <p:cNvSpPr>
            <a:spLocks noGrp="1"/>
          </p:cNvSpPr>
          <p:nvPr>
            <p:ph/>
          </p:nvPr>
        </p:nvSpPr>
        <p:spPr>
          <a:xfrm>
            <a:off x="395640" y="1989000"/>
            <a:ext cx="8229240" cy="410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595959"/>
              </a:buClr>
              <a:buFont typeface="Arial"/>
              <a:buChar char="•"/>
            </a:pP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Homepage PriMa Universität: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br>
              <a:rPr sz="2600"/>
            </a:br>
            <a:r>
              <a:rPr b="0" lang="de-DE" sz="2600" spc="-1" strike="noStrike" u="sng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TheSans UHH"/>
                <a:hlinkClick r:id="rId1"/>
              </a:rPr>
              <a:t>www.prima-mathematik.uni-hamburg.de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 </a:t>
            </a:r>
            <a:endParaRPr b="0" lang="de-DE" sz="26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buClr>
                <a:srgbClr val="595959"/>
              </a:buClr>
              <a:buFont typeface="Arial"/>
              <a:buChar char="•"/>
            </a:pP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Behörde für Schule und Berufsbildung </a:t>
            </a:r>
            <a:r>
              <a:rPr b="0" lang="de-DE" sz="2600" spc="-1" strike="noStrike" u="sng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TheSans UHH"/>
                <a:hlinkClick r:id="rId2"/>
              </a:rPr>
              <a:t>https</a:t>
            </a:r>
            <a:r>
              <a:rPr b="0" lang="de-DE" sz="2600" spc="-1" strike="noStrike" u="sng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TheSans UHH"/>
                <a:hlinkClick r:id="rId3"/>
              </a:rPr>
              <a:t>://</a:t>
            </a:r>
            <a:r>
              <a:rPr b="0" lang="de-DE" sz="2600" spc="-1" strike="noStrike" u="sng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TheSans UHH"/>
                <a:hlinkClick r:id="rId4"/>
              </a:rPr>
              <a:t>bildungsserver.hamburg.de/schulfaecher/mint/mathematik/projekt-prima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   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endParaRPr b="0" lang="de-DE" sz="26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buClr>
                <a:srgbClr val="595959"/>
              </a:buClr>
              <a:buFont typeface="Arial"/>
              <a:buChar char="•"/>
            </a:pP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BbB: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br>
              <a:rPr sz="2600"/>
            </a:br>
            <a:r>
              <a:rPr b="0" lang="de-DE" sz="2600" spc="-1" strike="noStrike" u="sng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TheSans UHH"/>
                <a:hlinkClick r:id="rId5"/>
              </a:rPr>
              <a:t>https://</a:t>
            </a:r>
            <a:r>
              <a:rPr b="0" lang="de-DE" sz="2600" spc="-1" strike="noStrike" u="sng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TheSans UHH"/>
                <a:hlinkClick r:id="rId6"/>
              </a:rPr>
              <a:t>li.hamburg.de/fortbildung/themen-aufgabengebiete/besondere-begabung/ausserschulische-foerderung-658800</a:t>
            </a:r>
            <a:r>
              <a:rPr b="0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 </a:t>
            </a:r>
            <a:endParaRPr b="0" lang="de-DE" sz="26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advTm="27000" p14:dur="2000"/>
    </mc:Choice>
    <mc:Fallback>
      <p:transition spd="slow" advTm="27000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Das PriMa Team der Universität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39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de-DE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TheSans UHH Regular"/>
            </a:endParaRPr>
          </a:p>
        </p:txBody>
      </p:sp>
      <p:sp>
        <p:nvSpPr>
          <p:cNvPr id="640" name="PlaceHolder 3"/>
          <p:cNvSpPr>
            <a:spLocks noGrp="1"/>
          </p:cNvSpPr>
          <p:nvPr>
            <p:ph/>
          </p:nvPr>
        </p:nvSpPr>
        <p:spPr>
          <a:xfrm>
            <a:off x="5092920" y="23310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 defTabSz="914400">
              <a:lnSpc>
                <a:spcPct val="9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Tutorinnen und Tutoren: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Darunter u.a. Studierende und Absolvent*innen der Erziehungswissenschaft und der Mathematik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479"/>
              </a:spcBef>
              <a:buNone/>
              <a:tabLst>
                <a:tab algn="l" pos="0"/>
              </a:tabLst>
            </a:pP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Protokollant*innen: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Darunter Studierende und Schülerinnen und Schüler der Oberstufe 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1" name="Rechteck 1"/>
          <p:cNvSpPr/>
          <p:nvPr/>
        </p:nvSpPr>
        <p:spPr>
          <a:xfrm>
            <a:off x="395640" y="2205000"/>
            <a:ext cx="4032000" cy="264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TheSans UHH"/>
              </a:rPr>
              <a:t>Projektleitung </a:t>
            </a:r>
            <a:br>
              <a:rPr sz="2400"/>
            </a:br>
            <a:r>
              <a:rPr b="1" lang="de-DE" sz="2400" spc="-1" strike="noStrike">
                <a:solidFill>
                  <a:schemeClr val="dk1"/>
                </a:solidFill>
                <a:latin typeface="TheSans UHH"/>
              </a:rPr>
              <a:t>Prof. Dr. Marianne Nolte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TheSans UHH"/>
              </a:rPr>
              <a:t>Projektkoordinatorin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dk1"/>
                </a:solidFill>
                <a:latin typeface="TheSans UHH"/>
              </a:rPr>
              <a:t>     </a:t>
            </a:r>
            <a:r>
              <a:rPr b="1" lang="de-DE" sz="2400" spc="-1" strike="noStrike">
                <a:solidFill>
                  <a:schemeClr val="dk1"/>
                </a:solidFill>
                <a:latin typeface="TheSans UHH"/>
              </a:rPr>
              <a:t>Dr. Kirsten Pamperien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chemeClr val="dk1"/>
                </a:solidFill>
                <a:latin typeface="TheSans UHH"/>
              </a:rPr>
              <a:t>    </a:t>
            </a:r>
            <a:r>
              <a:rPr b="0" lang="de-DE" sz="2400" spc="-1" strike="noStrike">
                <a:solidFill>
                  <a:schemeClr val="dk1"/>
                </a:solidFill>
                <a:latin typeface="TheSans UHH"/>
              </a:rPr>
              <a:t>(Mathematiklehrerin)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advTm="50000" p14:dur="2000"/>
    </mc:Choice>
    <mc:Fallback>
      <p:transition spd="slow" advTm="50000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PriMa-Projekt – seit 1999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43" name="PlaceHolder 2"/>
          <p:cNvSpPr>
            <a:spLocks noGrp="1"/>
          </p:cNvSpPr>
          <p:nvPr>
            <p:ph/>
          </p:nvPr>
        </p:nvSpPr>
        <p:spPr>
          <a:xfrm>
            <a:off x="395640" y="2853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de-DE" sz="3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Kinder der </a:t>
            </a:r>
            <a:r>
              <a:rPr b="1" i="1" lang="de-DE" sz="3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Pri</a:t>
            </a:r>
            <a:r>
              <a:rPr b="0" lang="de-DE" sz="3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marstufe auf verschiedenen Wegen zur </a:t>
            </a:r>
            <a:r>
              <a:rPr b="1" i="1" lang="de-DE" sz="3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Ma</a:t>
            </a:r>
            <a:r>
              <a:rPr b="0" lang="de-DE" sz="3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thematik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519"/>
              </a:spcBef>
              <a:buNone/>
              <a:tabLst>
                <a:tab algn="l" pos="0"/>
              </a:tabLst>
            </a:pPr>
            <a:endParaRPr b="0" lang="de-DE" sz="26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advTm="14000" p14:dur="2000"/>
    </mc:Choice>
    <mc:Fallback>
      <p:transition spd="slow" advTm="14000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PriMa steht auf drei Säulen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45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de-DE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TheSans UHH Regular"/>
            </a:endParaRPr>
          </a:p>
        </p:txBody>
      </p:sp>
      <p:pic>
        <p:nvPicPr>
          <p:cNvPr id="646" name="Picture 2" descr=""/>
          <p:cNvPicPr/>
          <p:nvPr/>
        </p:nvPicPr>
        <p:blipFill>
          <a:blip r:embed="rId1"/>
          <a:stretch/>
        </p:blipFill>
        <p:spPr>
          <a:xfrm>
            <a:off x="426600" y="2349000"/>
            <a:ext cx="8229240" cy="2046960"/>
          </a:xfrm>
          <a:prstGeom prst="rect">
            <a:avLst/>
          </a:prstGeom>
          <a:ln w="0">
            <a:noFill/>
          </a:ln>
        </p:spPr>
      </p:pic>
      <p:pic>
        <p:nvPicPr>
          <p:cNvPr id="647" name="Picture 2" descr=""/>
          <p:cNvPicPr/>
          <p:nvPr/>
        </p:nvPicPr>
        <p:blipFill>
          <a:blip r:embed="rId2"/>
          <a:stretch/>
        </p:blipFill>
        <p:spPr>
          <a:xfrm>
            <a:off x="323640" y="4797000"/>
            <a:ext cx="2490120" cy="1216080"/>
          </a:xfrm>
          <a:prstGeom prst="rect">
            <a:avLst/>
          </a:prstGeom>
          <a:ln w="0">
            <a:noFill/>
          </a:ln>
        </p:spPr>
      </p:pic>
      <p:pic>
        <p:nvPicPr>
          <p:cNvPr id="648" name="Bild 7" descr=""/>
          <p:cNvPicPr/>
          <p:nvPr/>
        </p:nvPicPr>
        <p:blipFill>
          <a:blip r:embed="rId3"/>
          <a:stretch/>
        </p:blipFill>
        <p:spPr>
          <a:xfrm>
            <a:off x="7982640" y="188640"/>
            <a:ext cx="699480" cy="1031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41000" p14:dur="2000"/>
    </mc:Choice>
    <mc:Fallback>
      <p:transition spd="slow" advTm="41000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Was bieten wir im PriMa-Projekt an: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50" name="PlaceHolder 2"/>
          <p:cNvSpPr>
            <a:spLocks noGrp="1"/>
          </p:cNvSpPr>
          <p:nvPr>
            <p:ph/>
          </p:nvPr>
        </p:nvSpPr>
        <p:spPr>
          <a:xfrm>
            <a:off x="323640" y="2709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lvl="1"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300"/>
              </a:spcAft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Eigens dafür konzipierte Aufgaben </a:t>
            </a:r>
            <a:br>
              <a:rPr sz="2400"/>
            </a:b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(progressive Forscheraufgaben)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1"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300"/>
              </a:spcAft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Ein Unterrichtskonzept, das für Kinder mit besonderen mathematischen Begabungen konzipiert ist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1"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300"/>
              </a:spcAft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Tutoren und Tutorinnen, die über speziell dafür notwendige Kompetenzen verfügen 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519"/>
              </a:spcBef>
              <a:buNone/>
            </a:pPr>
            <a:endParaRPr b="0" lang="de-DE" sz="26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advTm="75000" p14:dur="2000"/>
    </mc:Choice>
    <mc:Fallback>
      <p:transition spd="slow" advTm="75000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PlaceHolder 1"/>
          <p:cNvSpPr>
            <a:spLocks noGrp="1"/>
          </p:cNvSpPr>
          <p:nvPr>
            <p:ph type="title"/>
          </p:nvPr>
        </p:nvSpPr>
        <p:spPr>
          <a:xfrm>
            <a:off x="429120" y="126864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Talentsuche 2025/26 – so sieht sie aus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52" name="PlaceHolder 2"/>
          <p:cNvSpPr>
            <a:spLocks noGrp="1"/>
          </p:cNvSpPr>
          <p:nvPr>
            <p:ph/>
          </p:nvPr>
        </p:nvSpPr>
        <p:spPr>
          <a:xfrm>
            <a:off x="395640" y="1989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57200" indent="-457200" defTabSz="914400">
              <a:lnSpc>
                <a:spcPct val="100000"/>
              </a:lnSpc>
              <a:spcBef>
                <a:spcPts val="479"/>
              </a:spcBef>
              <a:buClr>
                <a:srgbClr val="595959"/>
              </a:buClr>
              <a:buFont typeface="Calibri"/>
              <a:buAutoNum type="arabicPeriod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Anmeldung zur Talentsuche (Onlineformular)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79"/>
              </a:spcBef>
              <a:buClr>
                <a:srgbClr val="595959"/>
              </a:buClr>
              <a:buFont typeface="Calibri"/>
              <a:buAutoNum type="arabicPeriod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Zusendung eines Links zu einer Vorbereitungsaufgabe zur Selbstevaluation für alle Kinder: Finde ich die Aufgaben interessant?  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79"/>
              </a:spcBef>
              <a:buClr>
                <a:srgbClr val="ff0000"/>
              </a:buClr>
              <a:buFont typeface="Calibri"/>
              <a:buAutoNum type="arabicPeriod"/>
            </a:pPr>
            <a:r>
              <a:rPr b="1" i="1" lang="de-DE" sz="2400" spc="-1" strike="noStrike">
                <a:solidFill>
                  <a:srgbClr val="ff0000"/>
                </a:solidFill>
                <a:latin typeface="TheSans UHH"/>
              </a:rPr>
              <a:t>Bearbeitung der Vorbereitungsaufgabe zu Hause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79"/>
              </a:spcBef>
              <a:buClr>
                <a:srgbClr val="595959"/>
              </a:buClr>
              <a:buFont typeface="Calibri"/>
              <a:buAutoNum type="arabicPeriod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Einsenden der Vorbereitungsaufgabe </a:t>
            </a: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(per Email) bis spätestens </a:t>
            </a:r>
            <a:r>
              <a:rPr b="1" i="1" lang="de-DE" sz="2400" spc="-1" strike="noStrike">
                <a:solidFill>
                  <a:srgbClr val="ff0000"/>
                </a:solidFill>
                <a:latin typeface="TheSans UHH Regular"/>
              </a:rPr>
              <a:t>15.10.2025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39"/>
              </a:spcBef>
              <a:buNone/>
              <a:tabLst>
                <a:tab algn="l" pos="0"/>
              </a:tabLst>
            </a:pPr>
            <a:endParaRPr b="0" lang="de-DE" sz="2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advTm="76000" p14:dur="2000"/>
    </mc:Choice>
    <mc:Fallback>
      <p:transition spd="slow" advTm="76000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PlaceHolder 1"/>
          <p:cNvSpPr>
            <a:spLocks noGrp="1"/>
          </p:cNvSpPr>
          <p:nvPr>
            <p:ph type="title"/>
          </p:nvPr>
        </p:nvSpPr>
        <p:spPr>
          <a:xfrm>
            <a:off x="429120" y="126864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Talentsuche 2025/26 – so sieht sie aus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54" name="PlaceHolder 2"/>
          <p:cNvSpPr>
            <a:spLocks noGrp="1"/>
          </p:cNvSpPr>
          <p:nvPr>
            <p:ph/>
          </p:nvPr>
        </p:nvSpPr>
        <p:spPr>
          <a:xfrm>
            <a:off x="395640" y="1989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5. Mathe-Treff für Mathe-Fans an der Universität an einem</a:t>
            </a:r>
            <a:br>
              <a:rPr sz="2400"/>
            </a:b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    Freitag oder Samstag im November</a:t>
            </a:r>
            <a:br>
              <a:rPr sz="2400"/>
            </a:b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Für jedes Kind genau ein Termin: Freitagnachmittag </a:t>
            </a: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oder Samstagvormittag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6. Mathe-Test: Januar 2026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7. Intelligenztest: Februar 2026 für bis zu 250 Kinder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Bitte achten Sie auf mögliche Hinweise zu den Terminen auf unserer Website. </a:t>
            </a:r>
            <a:r>
              <a:rPr b="0" lang="de-DE" sz="2400" spc="-1" strike="noStrike" u="sng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TheSans UHH"/>
                <a:hlinkClick r:id="rId1"/>
              </a:rPr>
              <a:t>www.prima-mathematik.uni-hamburg.de</a:t>
            </a: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 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advTm="43000" p14:dur="2000"/>
    </mc:Choice>
    <mc:Fallback>
      <p:transition spd="slow" advTm="43000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Springerkinder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56" name="PlaceHolder 2"/>
          <p:cNvSpPr>
            <a:spLocks noGrp="1"/>
          </p:cNvSpPr>
          <p:nvPr>
            <p:ph/>
          </p:nvPr>
        </p:nvSpPr>
        <p:spPr>
          <a:xfrm>
            <a:off x="410040" y="263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5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Die Kinder, die Anfang November 2025 noch keine acht Jahre alt sind, können ein Jahr später an der Talentsuche teilnehmen.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advTm="51000" p14:dur="2000"/>
    </mc:Choice>
    <mc:Fallback>
      <p:transition spd="slow" advTm="51000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Wie geht es dann weiter?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58" name="PlaceHolder 2"/>
          <p:cNvSpPr>
            <a:spLocks noGrp="1"/>
          </p:cNvSpPr>
          <p:nvPr>
            <p:ph/>
          </p:nvPr>
        </p:nvSpPr>
        <p:spPr>
          <a:xfrm>
            <a:off x="454680" y="263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Alle Eltern werden schriftlich benachrichtigt.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Ca. 60</a:t>
            </a: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 Kinder erhalten einen Platz an der Universität in einem Uni-Zirkel.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Alle anderen Kinder, die das Verfahren bis zum Schluss durchlaufen haben, können einen Platz in einem Mathe-Zirkel an einer Schule erhalten.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advTm="54000" p14:dur="2000"/>
    </mc:Choice>
    <mc:Fallback>
      <p:transition spd="slow" advTm="54000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Wichtig!!!!</a:t>
            </a: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	</a:t>
            </a: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Mathe-Zirkel an Schulen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60" name="PlaceHolder 2"/>
          <p:cNvSpPr>
            <a:spLocks noGrp="1"/>
          </p:cNvSpPr>
          <p:nvPr>
            <p:ph/>
          </p:nvPr>
        </p:nvSpPr>
        <p:spPr>
          <a:xfrm>
            <a:off x="393120" y="2420280"/>
            <a:ext cx="8229240" cy="3733920"/>
          </a:xfrm>
          <a:prstGeom prst="rect">
            <a:avLst/>
          </a:prstGeom>
          <a:solidFill>
            <a:schemeClr val="lt1"/>
          </a:solidFill>
          <a:ln w="25560">
            <a:solidFill>
              <a:schemeClr val="accent5"/>
            </a:solidFill>
            <a:round/>
          </a:ln>
        </p:spPr>
        <p:txBody>
          <a:bodyPr lIns="90000" rIns="90000" tIns="45000" bIns="45000" anchor="t">
            <a:noAutofit/>
          </a:bodyPr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Die Eltern erhalten mit dem Brief einen Link zur Liste mit allen Mathe-Zirkeln (Zuständigkeit: </a:t>
            </a:r>
            <a:r>
              <a:rPr b="0" lang="de-DE" sz="2400" spc="-1" strike="noStrike">
                <a:solidFill>
                  <a:srgbClr val="ff0000"/>
                </a:solidFill>
                <a:latin typeface="TheSans UHH Regular"/>
              </a:rPr>
              <a:t>Vanessa.wallach@prima.hamburg</a:t>
            </a:r>
            <a:r>
              <a:rPr b="0" lang="de-DE" sz="2400" spc="-1" strike="noStrike">
                <a:solidFill>
                  <a:srgbClr val="ff0000"/>
                </a:solidFill>
                <a:latin typeface="TheSans UHH"/>
              </a:rPr>
              <a:t>)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Die Eltern nehmen Kontakt mit der Leitung des Mathe-Zirkels an der Schule auf!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Der Mathe-Zirkel muss nicht an der eigenen Schule sein!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50000"/>
              </a:lnSpc>
              <a:spcBef>
                <a:spcPts val="479"/>
              </a:spcBef>
              <a:buNone/>
            </a:pP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advTm="48000" p14:dur="2000"/>
    </mc:Choice>
    <mc:Fallback>
      <p:transition spd="slow" advTm="48000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Wichtig!!! Mathe-Zirkel 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62" name="PlaceHolder 2"/>
          <p:cNvSpPr>
            <a:spLocks noGrp="1"/>
          </p:cNvSpPr>
          <p:nvPr>
            <p:ph/>
          </p:nvPr>
        </p:nvSpPr>
        <p:spPr>
          <a:xfrm>
            <a:off x="539640" y="2637000"/>
            <a:ext cx="8229240" cy="3168000"/>
          </a:xfrm>
          <a:prstGeom prst="rect">
            <a:avLst/>
          </a:prstGeom>
          <a:solidFill>
            <a:schemeClr val="lt1"/>
          </a:solidFill>
          <a:ln w="25560">
            <a:solidFill>
              <a:schemeClr val="accent1"/>
            </a:solidFill>
            <a:round/>
          </a:ln>
        </p:spPr>
        <p:txBody>
          <a:bodyPr lIns="90000" rIns="90000" tIns="45000" bIns="45000" anchor="t">
            <a:noAutofit/>
          </a:bodyPr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Die Mathe-Zirkel für die dritten Klassen, die bereits begonnen haben, enden mit Ablauf des Schulhalbjahres.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Allen Kindern, die die Talentsuche vollständig durchlaufen haben, ist ein Platz in einem Mathe-Zirkel an einer Schule garantiert.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advTm="17000" p14:dur="2000"/>
    </mc:Choice>
    <mc:Fallback>
      <p:transition spd="slow" advTm="17000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Wie arbeiten wir an der Uni?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64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 defTabSz="914400">
              <a:lnSpc>
                <a:spcPct val="150000"/>
              </a:lnSpc>
              <a:spcBef>
                <a:spcPts val="400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Wir treffen uns Freitag nachmittags an der Universität. 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400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Wir arbeiten in der Regel von 16.00-17.30 Uhr. 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400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Die Förderung beginnt vermutlich im April in der dritten Klasse.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400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Insgesamt sind es ca. 18 Sitzungen.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50000"/>
              </a:lnSpc>
              <a:spcBef>
                <a:spcPts val="400"/>
              </a:spcBef>
              <a:buNone/>
            </a:pP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Sie geht weiter bis zum Ende der vierten Klasse.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Und danach?</a:t>
            </a:r>
            <a:endParaRPr b="0" lang="de-DE" sz="2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66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Ab der 5. Klasse bieten wir für unsere Teilnehmer:innen einmal im Monat Uni-Zirkel an der Universität an.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In der 6. Klasse können die Kinder an der Talentsuche der William-Stern-Gesellschaft teilnehmen (</a:t>
            </a:r>
            <a:r>
              <a:rPr b="0" lang="de-DE" sz="2400" spc="-1" strike="noStrike" u="sng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TheSans UHH Regular"/>
                <a:hlinkClick r:id="rId1"/>
              </a:rPr>
              <a:t>http://www.williamsterngesellschaft.de/</a:t>
            </a: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 ).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479"/>
              </a:spcBef>
              <a:buClr>
                <a:srgbClr val="595959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 Regular"/>
              </a:rPr>
              <a:t>Hier werden sie sehr viel intensiver und bis zum Abitur gefördert.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buNone/>
            </a:pPr>
            <a:endParaRPr b="1" lang="de-DE" sz="2600" spc="-1" strike="noStrike">
              <a:solidFill>
                <a:schemeClr val="dk1">
                  <a:lumMod val="65000"/>
                  <a:lumOff val="35000"/>
                </a:schemeClr>
              </a:solidFill>
              <a:latin typeface="TheSans UHH Regular"/>
            </a:endParaRPr>
          </a:p>
        </p:txBody>
      </p:sp>
      <p:sp>
        <p:nvSpPr>
          <p:cNvPr id="668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0" lang="de-DE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Weitere Informationen zu unserer Talentsuche, zur Förderung und unserer Konzeption finden Sie auf unserer Homepage: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0" lang="de-DE" sz="2800" spc="-1" strike="noStrike" u="sng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TheSans UHH"/>
                <a:hlinkClick r:id="rId1"/>
              </a:rPr>
              <a:t>www.prima-mathematik.uni-hamburg.de</a:t>
            </a:r>
            <a:r>
              <a:rPr b="0" lang="de-DE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 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advTm="20000" p14:dur="2000"/>
    </mc:Choice>
    <mc:Fallback>
      <p:transition spd="slow" advTm="20000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PlaceHolder 1"/>
          <p:cNvSpPr>
            <a:spLocks noGrp="1"/>
          </p:cNvSpPr>
          <p:nvPr>
            <p:ph type="title"/>
          </p:nvPr>
        </p:nvSpPr>
        <p:spPr>
          <a:xfrm>
            <a:off x="395640" y="1537920"/>
            <a:ext cx="8229240" cy="88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buNone/>
            </a:pPr>
            <a:endParaRPr b="1" lang="de-DE" sz="2600" spc="-1" strike="noStrike">
              <a:solidFill>
                <a:schemeClr val="dk1">
                  <a:lumMod val="65000"/>
                  <a:lumOff val="35000"/>
                </a:schemeClr>
              </a:solidFill>
              <a:latin typeface="TheSans UHH Regular"/>
            </a:endParaRPr>
          </a:p>
        </p:txBody>
      </p:sp>
      <p:sp>
        <p:nvSpPr>
          <p:cNvPr id="670" name="PlaceHolder 2"/>
          <p:cNvSpPr>
            <a:spLocks noGrp="1"/>
          </p:cNvSpPr>
          <p:nvPr>
            <p:ph/>
          </p:nvPr>
        </p:nvSpPr>
        <p:spPr>
          <a:xfrm>
            <a:off x="395640" y="22770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0" lang="de-DE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TheSans UHH"/>
              </a:rPr>
              <a:t>Vielen Dank für Ihre Aufmerksamkeit!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671" name="Grafik 1" descr=""/>
          <p:cNvPicPr/>
          <p:nvPr/>
        </p:nvPicPr>
        <p:blipFill>
          <a:blip r:embed="rId1"/>
          <a:stretch/>
        </p:blipFill>
        <p:spPr>
          <a:xfrm>
            <a:off x="1666440" y="3220920"/>
            <a:ext cx="5137560" cy="2512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9000" p14:dur="2000"/>
    </mc:Choice>
    <mc:Fallback>
      <p:transition spd="slow" advTm="9000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1_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1_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1_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1_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1_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1_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1_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1_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1_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1_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1_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5_Topografie">
  <a:themeElements>
    <a:clrScheme name="">
      <a:dk1>
        <a:srgbClr val="00172e"/>
      </a:dk1>
      <a:lt1>
        <a:srgbClr val="ffffff"/>
      </a:lt1>
      <a:dk2>
        <a:srgbClr val="003366"/>
      </a:dk2>
      <a:lt2>
        <a:srgbClr val="b2b2b2"/>
      </a:lt2>
      <a:accent1>
        <a:srgbClr val="9b9fc7"/>
      </a:accent1>
      <a:accent2>
        <a:srgbClr val="d6d8e8"/>
      </a:accent2>
      <a:accent3>
        <a:srgbClr val="ffffff"/>
      </a:accent3>
      <a:accent4>
        <a:srgbClr val="001226"/>
      </a:accent4>
      <a:accent5>
        <a:srgbClr val="cbcde0"/>
      </a:accent5>
      <a:accent6>
        <a:srgbClr val="c2c4d2"/>
      </a:accent6>
      <a:hlink>
        <a:srgbClr val="505690"/>
      </a:hlink>
      <a:folHlink>
        <a:srgbClr val="6699ff"/>
      </a:folHlink>
    </a:clrScheme>
    <a:fontScheme name="Topografie">
      <a:majorFont>
        <a:latin typeface="Garamond" pitchFamily="0" charset="1"/>
        <a:ea typeface=""/>
        <a:cs typeface=""/>
      </a:majorFont>
      <a:minorFont>
        <a:latin typeface="Arial Narrow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0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1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2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3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4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5.xml><?xml version="1.0" encoding="utf-8"?>
<a:theme xmlns:a="http://schemas.openxmlformats.org/drawingml/2006/main" xmlns:r="http://schemas.openxmlformats.org/officeDocument/2006/relationships" name="2.-UHH-Vorlage-FürZweitlogoObenRechts-">
  <a:themeElements>
    <a:clrScheme name="UHH101101">
      <a:dk1>
        <a:srgbClr val="000000"/>
      </a:dk1>
      <a:lt1>
        <a:srgbClr val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C:\Dokumente und Einstellungen\nolte\Anwendungsdaten\Microsoft\Vorlagen\Leere Präsentation.pot</Template>
  <TotalTime>12</TotalTime>
  <Application>LibreOffice/24.2.7.2$Linux_X86_64 LibreOffice_project/420$Build-2</Application>
  <AppVersion>15.0000</AppVersion>
  <Words>632</Words>
  <Paragraphs>95</Paragraphs>
  <Company>Uni Hamburg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2005-10-04T10:27:10Z</dcterms:created>
  <dc:creator>Nolte</dc:creator>
  <dc:description/>
  <dc:language>en-US</dc:language>
  <cp:lastModifiedBy>Mara Sommerfeld</cp:lastModifiedBy>
  <dcterms:modified xsi:type="dcterms:W3CDTF">2025-07-14T16:36:29Z</dcterms:modified>
  <cp:revision>107</cp:revision>
  <dc:subject/>
  <dc:title>PriMa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16</vt:i4>
  </property>
  <property fmtid="{D5CDD505-2E9C-101B-9397-08002B2CF9AE}" pid="3" name="PresentationFormat">
    <vt:lpwstr>Bildschirmpräsentation (4:3)</vt:lpwstr>
  </property>
  <property fmtid="{D5CDD505-2E9C-101B-9397-08002B2CF9AE}" pid="4" name="Slides">
    <vt:i4>17</vt:i4>
  </property>
</Properties>
</file>