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6"/>
  </p:notesMasterIdLst>
  <p:sldIdLst>
    <p:sldId id="256" r:id="rId5"/>
    <p:sldId id="257" r:id="rId6"/>
    <p:sldId id="259" r:id="rId7"/>
    <p:sldId id="260" r:id="rId8"/>
    <p:sldId id="261" r:id="rId9"/>
    <p:sldId id="263" r:id="rId10"/>
    <p:sldId id="265" r:id="rId11"/>
    <p:sldId id="305" r:id="rId12"/>
    <p:sldId id="304" r:id="rId13"/>
    <p:sldId id="286" r:id="rId14"/>
    <p:sldId id="301" r:id="rId15"/>
    <p:sldId id="302" r:id="rId16"/>
    <p:sldId id="287" r:id="rId17"/>
    <p:sldId id="294" r:id="rId18"/>
    <p:sldId id="295" r:id="rId19"/>
    <p:sldId id="296" r:id="rId20"/>
    <p:sldId id="309" r:id="rId21"/>
    <p:sldId id="278" r:id="rId22"/>
    <p:sldId id="292" r:id="rId23"/>
    <p:sldId id="306" r:id="rId24"/>
    <p:sldId id="300" r:id="rId25"/>
    <p:sldId id="307" r:id="rId26"/>
    <p:sldId id="297" r:id="rId27"/>
    <p:sldId id="308" r:id="rId28"/>
    <p:sldId id="298" r:id="rId29"/>
    <p:sldId id="299" r:id="rId30"/>
    <p:sldId id="303" r:id="rId31"/>
    <p:sldId id="269" r:id="rId32"/>
    <p:sldId id="270" r:id="rId33"/>
    <p:sldId id="310" r:id="rId34"/>
    <p:sldId id="271" r:id="rId35"/>
    <p:sldId id="272" r:id="rId36"/>
    <p:sldId id="273" r:id="rId37"/>
    <p:sldId id="275" r:id="rId38"/>
    <p:sldId id="276" r:id="rId39"/>
    <p:sldId id="277" r:id="rId40"/>
    <p:sldId id="279" r:id="rId41"/>
    <p:sldId id="281" r:id="rId42"/>
    <p:sldId id="282" r:id="rId43"/>
    <p:sldId id="283" r:id="rId44"/>
    <p:sldId id="284" r:id="rId4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1pPr>
    <a:lvl2pPr marL="0" marR="0" indent="34290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2pPr>
    <a:lvl3pPr marL="0" marR="0" indent="68580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3pPr>
    <a:lvl4pPr marL="0" marR="0" indent="102870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4pPr>
    <a:lvl5pPr marL="0" marR="0" indent="137160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5pPr>
    <a:lvl6pPr marL="0" marR="0" indent="171450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6pPr>
    <a:lvl7pPr marL="0" marR="0" indent="205740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7pPr>
    <a:lvl8pPr marL="0" marR="0" indent="240030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8pPr>
    <a:lvl9pPr marL="0" marR="0" indent="274320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81B155-F049-5CF1-54EF-87DB79815243}" name="Quint Aly" initials="QA" userId="S::quint.aly@studium.uni-hamburg.de::0cd1c25e-00d3-4398-b354-287dccdbdb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7617" autoAdjust="0"/>
  </p:normalViewPr>
  <p:slideViewPr>
    <p:cSldViewPr snapToGrid="0">
      <p:cViewPr varScale="1">
        <p:scale>
          <a:sx n="68" d="100"/>
          <a:sy n="68" d="100"/>
        </p:scale>
        <p:origin x="211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s Jacobsen" userId="4df9ffe4-a5a7-437c-9386-88e5c4086713" providerId="ADAL" clId="{7EBA770E-A6FF-554B-8BA7-C9AACDD50109}"/>
    <pc:docChg chg="custSel modSld">
      <pc:chgData name="Lucas Jacobsen" userId="4df9ffe4-a5a7-437c-9386-88e5c4086713" providerId="ADAL" clId="{7EBA770E-A6FF-554B-8BA7-C9AACDD50109}" dt="2022-04-13T15:15:28.195" v="103" actId="20577"/>
      <pc:docMkLst>
        <pc:docMk/>
      </pc:docMkLst>
      <pc:sldChg chg="addSp delSp modSp mod">
        <pc:chgData name="Lucas Jacobsen" userId="4df9ffe4-a5a7-437c-9386-88e5c4086713" providerId="ADAL" clId="{7EBA770E-A6FF-554B-8BA7-C9AACDD50109}" dt="2022-04-13T15:15:28.195" v="103" actId="20577"/>
        <pc:sldMkLst>
          <pc:docMk/>
          <pc:sldMk cId="0" sldId="256"/>
        </pc:sldMkLst>
        <pc:spChg chg="add del mod">
          <ac:chgData name="Lucas Jacobsen" userId="4df9ffe4-a5a7-437c-9386-88e5c4086713" providerId="ADAL" clId="{7EBA770E-A6FF-554B-8BA7-C9AACDD50109}" dt="2022-04-13T15:14:34.257" v="88"/>
          <ac:spMkLst>
            <pc:docMk/>
            <pc:sldMk cId="0" sldId="256"/>
            <ac:spMk id="2" creationId="{CC3F5ECA-2B06-D821-96EA-6013C60E50F8}"/>
          </ac:spMkLst>
        </pc:spChg>
        <pc:spChg chg="add del mod">
          <ac:chgData name="Lucas Jacobsen" userId="4df9ffe4-a5a7-437c-9386-88e5c4086713" providerId="ADAL" clId="{7EBA770E-A6FF-554B-8BA7-C9AACDD50109}" dt="2022-04-13T15:14:39.169" v="91"/>
          <ac:spMkLst>
            <pc:docMk/>
            <pc:sldMk cId="0" sldId="256"/>
            <ac:spMk id="3" creationId="{6668B99A-30F5-24D1-F7D5-DA58F50BCDC0}"/>
          </ac:spMkLst>
        </pc:spChg>
        <pc:spChg chg="mod">
          <ac:chgData name="Lucas Jacobsen" userId="4df9ffe4-a5a7-437c-9386-88e5c4086713" providerId="ADAL" clId="{7EBA770E-A6FF-554B-8BA7-C9AACDD50109}" dt="2022-04-13T15:15:28.195" v="103" actId="20577"/>
          <ac:spMkLst>
            <pc:docMk/>
            <pc:sldMk cId="0" sldId="256"/>
            <ac:spMk id="193" creationId="{00000000-0000-0000-0000-000000000000}"/>
          </ac:spMkLst>
        </pc:spChg>
      </pc:sldChg>
      <pc:sldChg chg="modSp mod">
        <pc:chgData name="Lucas Jacobsen" userId="4df9ffe4-a5a7-437c-9386-88e5c4086713" providerId="ADAL" clId="{7EBA770E-A6FF-554B-8BA7-C9AACDD50109}" dt="2022-04-13T15:14:30.885" v="85" actId="27636"/>
        <pc:sldMkLst>
          <pc:docMk/>
          <pc:sldMk cId="0" sldId="265"/>
        </pc:sldMkLst>
        <pc:spChg chg="mod">
          <ac:chgData name="Lucas Jacobsen" userId="4df9ffe4-a5a7-437c-9386-88e5c4086713" providerId="ADAL" clId="{7EBA770E-A6FF-554B-8BA7-C9AACDD50109}" dt="2022-04-13T15:14:30.885" v="85" actId="27636"/>
          <ac:spMkLst>
            <pc:docMk/>
            <pc:sldMk cId="0" sldId="265"/>
            <ac:spMk id="219" creationId="{00000000-0000-0000-0000-000000000000}"/>
          </ac:spMkLst>
        </pc:spChg>
      </pc:sldChg>
      <pc:sldChg chg="modSp mod">
        <pc:chgData name="Lucas Jacobsen" userId="4df9ffe4-a5a7-437c-9386-88e5c4086713" providerId="ADAL" clId="{7EBA770E-A6FF-554B-8BA7-C9AACDD50109}" dt="2022-04-13T15:14:30.894" v="86" actId="27636"/>
        <pc:sldMkLst>
          <pc:docMk/>
          <pc:sldMk cId="0" sldId="270"/>
        </pc:sldMkLst>
        <pc:spChg chg="mod">
          <ac:chgData name="Lucas Jacobsen" userId="4df9ffe4-a5a7-437c-9386-88e5c4086713" providerId="ADAL" clId="{7EBA770E-A6FF-554B-8BA7-C9AACDD50109}" dt="2022-04-13T15:14:30.894" v="86" actId="27636"/>
          <ac:spMkLst>
            <pc:docMk/>
            <pc:sldMk cId="0" sldId="270"/>
            <ac:spMk id="262" creationId="{00000000-0000-0000-0000-000000000000}"/>
          </ac:spMkLst>
        </pc:spChg>
      </pc:sldChg>
    </pc:docChg>
  </pc:docChgLst>
  <pc:docChgLst>
    <pc:chgData name="Quint Aly" userId="1d017187679dc77e" providerId="LiveId" clId="{910286B2-295B-424F-9E02-7E230CB8422B}"/>
    <pc:docChg chg="undo redo custSel addSld delSld modSld sldOrd">
      <pc:chgData name="Quint Aly" userId="1d017187679dc77e" providerId="LiveId" clId="{910286B2-295B-424F-9E02-7E230CB8422B}" dt="2021-11-21T19:09:34.135" v="4623" actId="20577"/>
      <pc:docMkLst>
        <pc:docMk/>
      </pc:docMkLst>
      <pc:sldChg chg="modSp del mod ord">
        <pc:chgData name="Quint Aly" userId="1d017187679dc77e" providerId="LiveId" clId="{910286B2-295B-424F-9E02-7E230CB8422B}" dt="2021-11-21T19:00:47.121" v="4240" actId="2696"/>
        <pc:sldMkLst>
          <pc:docMk/>
          <pc:sldMk cId="0" sldId="266"/>
        </pc:sldMkLst>
        <pc:spChg chg="mod">
          <ac:chgData name="Quint Aly" userId="1d017187679dc77e" providerId="LiveId" clId="{910286B2-295B-424F-9E02-7E230CB8422B}" dt="2021-11-21T19:00:01.672" v="4237" actId="20577"/>
          <ac:spMkLst>
            <pc:docMk/>
            <pc:sldMk cId="0" sldId="266"/>
            <ac:spMk id="234" creationId="{00000000-0000-0000-0000-000000000000}"/>
          </ac:spMkLst>
        </pc:spChg>
      </pc:sldChg>
      <pc:sldChg chg="del">
        <pc:chgData name="Quint Aly" userId="1d017187679dc77e" providerId="LiveId" clId="{910286B2-295B-424F-9E02-7E230CB8422B}" dt="2021-11-21T19:04:47.593" v="4338" actId="2696"/>
        <pc:sldMkLst>
          <pc:docMk/>
          <pc:sldMk cId="0" sldId="267"/>
        </pc:sldMkLst>
      </pc:sldChg>
      <pc:sldChg chg="del">
        <pc:chgData name="Quint Aly" userId="1d017187679dc77e" providerId="LiveId" clId="{910286B2-295B-424F-9E02-7E230CB8422B}" dt="2021-11-21T19:04:50.803" v="4339" actId="2696"/>
        <pc:sldMkLst>
          <pc:docMk/>
          <pc:sldMk cId="0" sldId="268"/>
        </pc:sldMkLst>
      </pc:sldChg>
      <pc:sldChg chg="modSp mod">
        <pc:chgData name="Quint Aly" userId="1d017187679dc77e" providerId="LiveId" clId="{910286B2-295B-424F-9E02-7E230CB8422B}" dt="2021-11-21T19:08:26.622" v="4616" actId="20577"/>
        <pc:sldMkLst>
          <pc:docMk/>
          <pc:sldMk cId="0" sldId="269"/>
        </pc:sldMkLst>
        <pc:spChg chg="mod">
          <ac:chgData name="Quint Aly" userId="1d017187679dc77e" providerId="LiveId" clId="{910286B2-295B-424F-9E02-7E230CB8422B}" dt="2021-11-21T19:08:26.622" v="4616" actId="20577"/>
          <ac:spMkLst>
            <pc:docMk/>
            <pc:sldMk cId="0" sldId="269"/>
            <ac:spMk id="260" creationId="{00000000-0000-0000-0000-000000000000}"/>
          </ac:spMkLst>
        </pc:spChg>
      </pc:sldChg>
      <pc:sldChg chg="del ord">
        <pc:chgData name="Quint Aly" userId="1d017187679dc77e" providerId="LiveId" clId="{910286B2-295B-424F-9E02-7E230CB8422B}" dt="2021-11-21T19:04:43.359" v="4337" actId="2696"/>
        <pc:sldMkLst>
          <pc:docMk/>
          <pc:sldMk cId="1144111624" sldId="285"/>
        </pc:sldMkLst>
      </pc:sldChg>
      <pc:sldChg chg="modSp mod">
        <pc:chgData name="Quint Aly" userId="1d017187679dc77e" providerId="LiveId" clId="{910286B2-295B-424F-9E02-7E230CB8422B}" dt="2021-11-21T17:48:27.282" v="1556" actId="20577"/>
        <pc:sldMkLst>
          <pc:docMk/>
          <pc:sldMk cId="3739909842" sldId="286"/>
        </pc:sldMkLst>
        <pc:spChg chg="mod">
          <ac:chgData name="Quint Aly" userId="1d017187679dc77e" providerId="LiveId" clId="{910286B2-295B-424F-9E02-7E230CB8422B}" dt="2021-11-21T17:48:24.718" v="1555" actId="20577"/>
          <ac:spMkLst>
            <pc:docMk/>
            <pc:sldMk cId="3739909842" sldId="286"/>
            <ac:spMk id="236" creationId="{00000000-0000-0000-0000-000000000000}"/>
          </ac:spMkLst>
        </pc:spChg>
        <pc:spChg chg="mod">
          <ac:chgData name="Quint Aly" userId="1d017187679dc77e" providerId="LiveId" clId="{910286B2-295B-424F-9E02-7E230CB8422B}" dt="2021-11-21T17:48:27.282" v="1556" actId="20577"/>
          <ac:spMkLst>
            <pc:docMk/>
            <pc:sldMk cId="3739909842" sldId="286"/>
            <ac:spMk id="237" creationId="{00000000-0000-0000-0000-000000000000}"/>
          </ac:spMkLst>
        </pc:spChg>
      </pc:sldChg>
      <pc:sldChg chg="modSp mod">
        <pc:chgData name="Quint Aly" userId="1d017187679dc77e" providerId="LiveId" clId="{910286B2-295B-424F-9E02-7E230CB8422B}" dt="2021-11-21T18:25:33.790" v="2547" actId="20577"/>
        <pc:sldMkLst>
          <pc:docMk/>
          <pc:sldMk cId="3655037074" sldId="287"/>
        </pc:sldMkLst>
        <pc:spChg chg="mod">
          <ac:chgData name="Quint Aly" userId="1d017187679dc77e" providerId="LiveId" clId="{910286B2-295B-424F-9E02-7E230CB8422B}" dt="2021-11-21T18:25:33.790" v="2547" actId="20577"/>
          <ac:spMkLst>
            <pc:docMk/>
            <pc:sldMk cId="3655037074" sldId="287"/>
            <ac:spMk id="234" creationId="{00000000-0000-0000-0000-000000000000}"/>
          </ac:spMkLst>
        </pc:spChg>
      </pc:sldChg>
      <pc:sldChg chg="modSp del mod">
        <pc:chgData name="Quint Aly" userId="1d017187679dc77e" providerId="LiveId" clId="{910286B2-295B-424F-9E02-7E230CB8422B}" dt="2021-11-21T18:25:19.809" v="2538" actId="2696"/>
        <pc:sldMkLst>
          <pc:docMk/>
          <pc:sldMk cId="2552368561" sldId="288"/>
        </pc:sldMkLst>
        <pc:spChg chg="mod">
          <ac:chgData name="Quint Aly" userId="1d017187679dc77e" providerId="LiveId" clId="{910286B2-295B-424F-9E02-7E230CB8422B}" dt="2021-11-21T18:17:59.459" v="1972" actId="207"/>
          <ac:spMkLst>
            <pc:docMk/>
            <pc:sldMk cId="2552368561" sldId="288"/>
            <ac:spMk id="234" creationId="{00000000-0000-0000-0000-000000000000}"/>
          </ac:spMkLst>
        </pc:spChg>
      </pc:sldChg>
      <pc:sldChg chg="del">
        <pc:chgData name="Quint Aly" userId="1d017187679dc77e" providerId="LiveId" clId="{910286B2-295B-424F-9E02-7E230CB8422B}" dt="2021-11-21T19:05:33.246" v="4376" actId="2696"/>
        <pc:sldMkLst>
          <pc:docMk/>
          <pc:sldMk cId="300270635" sldId="289"/>
        </pc:sldMkLst>
      </pc:sldChg>
      <pc:sldChg chg="del">
        <pc:chgData name="Quint Aly" userId="1d017187679dc77e" providerId="LiveId" clId="{910286B2-295B-424F-9E02-7E230CB8422B}" dt="2021-11-21T19:05:35.459" v="4377" actId="2696"/>
        <pc:sldMkLst>
          <pc:docMk/>
          <pc:sldMk cId="1696678836" sldId="290"/>
        </pc:sldMkLst>
      </pc:sldChg>
      <pc:sldChg chg="add del">
        <pc:chgData name="Quint Aly" userId="1d017187679dc77e" providerId="LiveId" clId="{910286B2-295B-424F-9E02-7E230CB8422B}" dt="2021-11-21T19:09:07.023" v="4618" actId="2696"/>
        <pc:sldMkLst>
          <pc:docMk/>
          <pc:sldMk cId="3147098386" sldId="291"/>
        </pc:sldMkLst>
      </pc:sldChg>
      <pc:sldChg chg="modSp add mod">
        <pc:chgData name="Quint Aly" userId="1d017187679dc77e" providerId="LiveId" clId="{910286B2-295B-424F-9E02-7E230CB8422B}" dt="2021-11-21T18:59:00.073" v="4232" actId="20577"/>
        <pc:sldMkLst>
          <pc:docMk/>
          <pc:sldMk cId="1930384118" sldId="292"/>
        </pc:sldMkLst>
        <pc:spChg chg="mod">
          <ac:chgData name="Quint Aly" userId="1d017187679dc77e" providerId="LiveId" clId="{910286B2-295B-424F-9E02-7E230CB8422B}" dt="2021-11-21T18:39:47.194" v="3565" actId="255"/>
          <ac:spMkLst>
            <pc:docMk/>
            <pc:sldMk cId="1930384118" sldId="292"/>
            <ac:spMk id="234" creationId="{00000000-0000-0000-0000-000000000000}"/>
          </ac:spMkLst>
        </pc:spChg>
        <pc:spChg chg="mod">
          <ac:chgData name="Quint Aly" userId="1d017187679dc77e" providerId="LiveId" clId="{910286B2-295B-424F-9E02-7E230CB8422B}" dt="2021-11-21T18:59:00.073" v="4232" actId="20577"/>
          <ac:spMkLst>
            <pc:docMk/>
            <pc:sldMk cId="1930384118" sldId="292"/>
            <ac:spMk id="235" creationId="{00000000-0000-0000-0000-000000000000}"/>
          </ac:spMkLst>
        </pc:spChg>
        <pc:spChg chg="mod">
          <ac:chgData name="Quint Aly" userId="1d017187679dc77e" providerId="LiveId" clId="{910286B2-295B-424F-9E02-7E230CB8422B}" dt="2021-11-21T18:58:55.301" v="4230" actId="20577"/>
          <ac:spMkLst>
            <pc:docMk/>
            <pc:sldMk cId="1930384118" sldId="292"/>
            <ac:spMk id="236" creationId="{00000000-0000-0000-0000-000000000000}"/>
          </ac:spMkLst>
        </pc:spChg>
        <pc:spChg chg="mod">
          <ac:chgData name="Quint Aly" userId="1d017187679dc77e" providerId="LiveId" clId="{910286B2-295B-424F-9E02-7E230CB8422B}" dt="2021-11-21T18:58:56.889" v="4231" actId="20577"/>
          <ac:spMkLst>
            <pc:docMk/>
            <pc:sldMk cId="1930384118" sldId="292"/>
            <ac:spMk id="237" creationId="{00000000-0000-0000-0000-000000000000}"/>
          </ac:spMkLst>
        </pc:spChg>
      </pc:sldChg>
      <pc:sldChg chg="modSp add del mod ord">
        <pc:chgData name="Quint Aly" userId="1d017187679dc77e" providerId="LiveId" clId="{910286B2-295B-424F-9E02-7E230CB8422B}" dt="2021-11-21T18:41:55.651" v="3572" actId="2696"/>
        <pc:sldMkLst>
          <pc:docMk/>
          <pc:sldMk cId="3972247045" sldId="293"/>
        </pc:sldMkLst>
        <pc:spChg chg="mod">
          <ac:chgData name="Quint Aly" userId="1d017187679dc77e" providerId="LiveId" clId="{910286B2-295B-424F-9E02-7E230CB8422B}" dt="2021-11-21T17:52:00.071" v="1564" actId="20577"/>
          <ac:spMkLst>
            <pc:docMk/>
            <pc:sldMk cId="3972247045" sldId="293"/>
            <ac:spMk id="234" creationId="{00000000-0000-0000-0000-000000000000}"/>
          </ac:spMkLst>
        </pc:spChg>
        <pc:spChg chg="mod">
          <ac:chgData name="Quint Aly" userId="1d017187679dc77e" providerId="LiveId" clId="{910286B2-295B-424F-9E02-7E230CB8422B}" dt="2021-11-21T17:32:23.086" v="1002" actId="20577"/>
          <ac:spMkLst>
            <pc:docMk/>
            <pc:sldMk cId="3972247045" sldId="293"/>
            <ac:spMk id="236" creationId="{00000000-0000-0000-0000-000000000000}"/>
          </ac:spMkLst>
        </pc:spChg>
        <pc:spChg chg="mod">
          <ac:chgData name="Quint Aly" userId="1d017187679dc77e" providerId="LiveId" clId="{910286B2-295B-424F-9E02-7E230CB8422B}" dt="2021-11-21T17:32:30.234" v="1003" actId="20577"/>
          <ac:spMkLst>
            <pc:docMk/>
            <pc:sldMk cId="3972247045" sldId="293"/>
            <ac:spMk id="237" creationId="{00000000-0000-0000-0000-000000000000}"/>
          </ac:spMkLst>
        </pc:spChg>
      </pc:sldChg>
      <pc:sldChg chg="modSp add mod ord">
        <pc:chgData name="Quint Aly" userId="1d017187679dc77e" providerId="LiveId" clId="{910286B2-295B-424F-9E02-7E230CB8422B}" dt="2021-11-21T17:51:56.778" v="1563" actId="20577"/>
        <pc:sldMkLst>
          <pc:docMk/>
          <pc:sldMk cId="2634610906" sldId="294"/>
        </pc:sldMkLst>
        <pc:spChg chg="mod">
          <ac:chgData name="Quint Aly" userId="1d017187679dc77e" providerId="LiveId" clId="{910286B2-295B-424F-9E02-7E230CB8422B}" dt="2021-11-21T17:51:56.778" v="1563" actId="20577"/>
          <ac:spMkLst>
            <pc:docMk/>
            <pc:sldMk cId="2634610906" sldId="294"/>
            <ac:spMk id="234" creationId="{00000000-0000-0000-0000-000000000000}"/>
          </ac:spMkLst>
        </pc:spChg>
      </pc:sldChg>
      <pc:sldChg chg="modSp add mod ord">
        <pc:chgData name="Quint Aly" userId="1d017187679dc77e" providerId="LiveId" clId="{910286B2-295B-424F-9E02-7E230CB8422B}" dt="2021-11-21T18:41:35.539" v="3571" actId="20577"/>
        <pc:sldMkLst>
          <pc:docMk/>
          <pc:sldMk cId="3617638601" sldId="295"/>
        </pc:sldMkLst>
        <pc:spChg chg="mod">
          <ac:chgData name="Quint Aly" userId="1d017187679dc77e" providerId="LiveId" clId="{910286B2-295B-424F-9E02-7E230CB8422B}" dt="2021-11-21T18:41:35.539" v="3571" actId="20577"/>
          <ac:spMkLst>
            <pc:docMk/>
            <pc:sldMk cId="3617638601" sldId="295"/>
            <ac:spMk id="234" creationId="{00000000-0000-0000-0000-000000000000}"/>
          </ac:spMkLst>
        </pc:spChg>
      </pc:sldChg>
      <pc:sldChg chg="modSp add mod ord">
        <pc:chgData name="Quint Aly" userId="1d017187679dc77e" providerId="LiveId" clId="{910286B2-295B-424F-9E02-7E230CB8422B}" dt="2021-11-21T17:52:03.257" v="1565" actId="20577"/>
        <pc:sldMkLst>
          <pc:docMk/>
          <pc:sldMk cId="2329442050" sldId="296"/>
        </pc:sldMkLst>
        <pc:spChg chg="mod">
          <ac:chgData name="Quint Aly" userId="1d017187679dc77e" providerId="LiveId" clId="{910286B2-295B-424F-9E02-7E230CB8422B}" dt="2021-11-21T17:52:03.257" v="1565" actId="20577"/>
          <ac:spMkLst>
            <pc:docMk/>
            <pc:sldMk cId="2329442050" sldId="296"/>
            <ac:spMk id="234" creationId="{00000000-0000-0000-0000-000000000000}"/>
          </ac:spMkLst>
        </pc:spChg>
      </pc:sldChg>
      <pc:sldChg chg="modSp add mod ord">
        <pc:chgData name="Quint Aly" userId="1d017187679dc77e" providerId="LiveId" clId="{910286B2-295B-424F-9E02-7E230CB8422B}" dt="2021-11-21T19:09:34.135" v="4623" actId="20577"/>
        <pc:sldMkLst>
          <pc:docMk/>
          <pc:sldMk cId="2643817496" sldId="297"/>
        </pc:sldMkLst>
        <pc:spChg chg="mod">
          <ac:chgData name="Quint Aly" userId="1d017187679dc77e" providerId="LiveId" clId="{910286B2-295B-424F-9E02-7E230CB8422B}" dt="2021-11-21T19:09:34.135" v="4623" actId="20577"/>
          <ac:spMkLst>
            <pc:docMk/>
            <pc:sldMk cId="2643817496" sldId="297"/>
            <ac:spMk id="234" creationId="{00000000-0000-0000-0000-000000000000}"/>
          </ac:spMkLst>
        </pc:spChg>
      </pc:sldChg>
      <pc:sldChg chg="modSp add mod">
        <pc:chgData name="Quint Aly" userId="1d017187679dc77e" providerId="LiveId" clId="{910286B2-295B-424F-9E02-7E230CB8422B}" dt="2021-11-21T19:05:14.412" v="4347" actId="20577"/>
        <pc:sldMkLst>
          <pc:docMk/>
          <pc:sldMk cId="315526720" sldId="298"/>
        </pc:sldMkLst>
        <pc:spChg chg="mod">
          <ac:chgData name="Quint Aly" userId="1d017187679dc77e" providerId="LiveId" clId="{910286B2-295B-424F-9E02-7E230CB8422B}" dt="2021-11-21T19:05:14.412" v="4347" actId="20577"/>
          <ac:spMkLst>
            <pc:docMk/>
            <pc:sldMk cId="315526720" sldId="298"/>
            <ac:spMk id="234" creationId="{00000000-0000-0000-0000-000000000000}"/>
          </ac:spMkLst>
        </pc:spChg>
      </pc:sldChg>
      <pc:sldChg chg="modSp add mod">
        <pc:chgData name="Quint Aly" userId="1d017187679dc77e" providerId="LiveId" clId="{910286B2-295B-424F-9E02-7E230CB8422B}" dt="2021-11-21T19:05:52.692" v="4380" actId="20577"/>
        <pc:sldMkLst>
          <pc:docMk/>
          <pc:sldMk cId="30495380" sldId="299"/>
        </pc:sldMkLst>
        <pc:spChg chg="mod">
          <ac:chgData name="Quint Aly" userId="1d017187679dc77e" providerId="LiveId" clId="{910286B2-295B-424F-9E02-7E230CB8422B}" dt="2021-11-21T19:05:52.692" v="4380" actId="20577"/>
          <ac:spMkLst>
            <pc:docMk/>
            <pc:sldMk cId="30495380" sldId="299"/>
            <ac:spMk id="234" creationId="{00000000-0000-0000-0000-000000000000}"/>
          </ac:spMkLst>
        </pc:spChg>
      </pc:sldChg>
      <pc:sldChg chg="addSp delSp modSp add mod">
        <pc:chgData name="Quint Aly" userId="1d017187679dc77e" providerId="LiveId" clId="{910286B2-295B-424F-9E02-7E230CB8422B}" dt="2021-11-21T18:58:48.158" v="4229" actId="20577"/>
        <pc:sldMkLst>
          <pc:docMk/>
          <pc:sldMk cId="3137519326" sldId="300"/>
        </pc:sldMkLst>
        <pc:spChg chg="add mod">
          <ac:chgData name="Quint Aly" userId="1d017187679dc77e" providerId="LiveId" clId="{910286B2-295B-424F-9E02-7E230CB8422B}" dt="2021-11-21T18:56:56.946" v="4187" actId="1076"/>
          <ac:spMkLst>
            <pc:docMk/>
            <pc:sldMk cId="3137519326" sldId="300"/>
            <ac:spMk id="2" creationId="{E170DFAD-7ABC-4BD4-A955-D52110276CAD}"/>
          </ac:spMkLst>
        </pc:spChg>
        <pc:spChg chg="mod">
          <ac:chgData name="Quint Aly" userId="1d017187679dc77e" providerId="LiveId" clId="{910286B2-295B-424F-9E02-7E230CB8422B}" dt="2021-11-21T18:58:48.158" v="4229" actId="20577"/>
          <ac:spMkLst>
            <pc:docMk/>
            <pc:sldMk cId="3137519326" sldId="300"/>
            <ac:spMk id="234" creationId="{00000000-0000-0000-0000-000000000000}"/>
          </ac:spMkLst>
        </pc:spChg>
        <pc:spChg chg="mod">
          <ac:chgData name="Quint Aly" userId="1d017187679dc77e" providerId="LiveId" clId="{910286B2-295B-424F-9E02-7E230CB8422B}" dt="2021-11-21T18:45:50.571" v="3679" actId="20577"/>
          <ac:spMkLst>
            <pc:docMk/>
            <pc:sldMk cId="3137519326" sldId="300"/>
            <ac:spMk id="236" creationId="{00000000-0000-0000-0000-000000000000}"/>
          </ac:spMkLst>
        </pc:spChg>
        <pc:spChg chg="mod">
          <ac:chgData name="Quint Aly" userId="1d017187679dc77e" providerId="LiveId" clId="{910286B2-295B-424F-9E02-7E230CB8422B}" dt="2021-11-21T18:45:53.638" v="3680" actId="20577"/>
          <ac:spMkLst>
            <pc:docMk/>
            <pc:sldMk cId="3137519326" sldId="300"/>
            <ac:spMk id="237" creationId="{00000000-0000-0000-0000-000000000000}"/>
          </ac:spMkLst>
        </pc:spChg>
        <pc:picChg chg="add mod">
          <ac:chgData name="Quint Aly" userId="1d017187679dc77e" providerId="LiveId" clId="{910286B2-295B-424F-9E02-7E230CB8422B}" dt="2021-11-21T18:56:59.332" v="4188" actId="1076"/>
          <ac:picMkLst>
            <pc:docMk/>
            <pc:sldMk cId="3137519326" sldId="300"/>
            <ac:picMk id="4" creationId="{D321204B-2359-4CBB-9591-6574F70898FD}"/>
          </ac:picMkLst>
        </pc:picChg>
        <pc:picChg chg="add del mod">
          <ac:chgData name="Quint Aly" userId="1d017187679dc77e" providerId="LiveId" clId="{910286B2-295B-424F-9E02-7E230CB8422B}" dt="2021-11-21T18:47:20.717" v="3687" actId="478"/>
          <ac:picMkLst>
            <pc:docMk/>
            <pc:sldMk cId="3137519326" sldId="300"/>
            <ac:picMk id="6" creationId="{3D47F99D-8DCC-496F-8CE8-E107919261DD}"/>
          </ac:picMkLst>
        </pc:picChg>
      </pc:sldChg>
      <pc:sldChg chg="add">
        <pc:chgData name="Quint Aly" userId="1d017187679dc77e" providerId="LiveId" clId="{910286B2-295B-424F-9E02-7E230CB8422B}" dt="2021-11-21T18:59:46.869" v="4233" actId="2890"/>
        <pc:sldMkLst>
          <pc:docMk/>
          <pc:sldMk cId="2533221727" sldId="301"/>
        </pc:sldMkLst>
      </pc:sldChg>
      <pc:sldChg chg="addSp modSp add mod">
        <pc:chgData name="Quint Aly" userId="1d017187679dc77e" providerId="LiveId" clId="{910286B2-295B-424F-9E02-7E230CB8422B}" dt="2021-11-21T19:04:15.154" v="4333" actId="1076"/>
        <pc:sldMkLst>
          <pc:docMk/>
          <pc:sldMk cId="918159335" sldId="302"/>
        </pc:sldMkLst>
        <pc:spChg chg="mod">
          <ac:chgData name="Quint Aly" userId="1d017187679dc77e" providerId="LiveId" clId="{910286B2-295B-424F-9E02-7E230CB8422B}" dt="2021-11-21T19:01:46.253" v="4322" actId="255"/>
          <ac:spMkLst>
            <pc:docMk/>
            <pc:sldMk cId="918159335" sldId="302"/>
            <ac:spMk id="234" creationId="{00000000-0000-0000-0000-000000000000}"/>
          </ac:spMkLst>
        </pc:spChg>
        <pc:picChg chg="add mod">
          <ac:chgData name="Quint Aly" userId="1d017187679dc77e" providerId="LiveId" clId="{910286B2-295B-424F-9E02-7E230CB8422B}" dt="2021-11-21T19:04:15.154" v="4333" actId="1076"/>
          <ac:picMkLst>
            <pc:docMk/>
            <pc:sldMk cId="918159335" sldId="302"/>
            <ac:picMk id="3" creationId="{1AC94945-31DF-40AB-AEE3-7B0BF7B732B7}"/>
          </ac:picMkLst>
        </pc:picChg>
      </pc:sldChg>
      <pc:sldChg chg="modSp add mod ord">
        <pc:chgData name="Quint Aly" userId="1d017187679dc77e" providerId="LiveId" clId="{910286B2-295B-424F-9E02-7E230CB8422B}" dt="2021-11-21T19:08:46.463" v="4617" actId="114"/>
        <pc:sldMkLst>
          <pc:docMk/>
          <pc:sldMk cId="3746560323" sldId="303"/>
        </pc:sldMkLst>
        <pc:spChg chg="mod">
          <ac:chgData name="Quint Aly" userId="1d017187679dc77e" providerId="LiveId" clId="{910286B2-295B-424F-9E02-7E230CB8422B}" dt="2021-11-21T19:08:46.463" v="4617" actId="114"/>
          <ac:spMkLst>
            <pc:docMk/>
            <pc:sldMk cId="3746560323" sldId="303"/>
            <ac:spMk id="234" creationId="{00000000-0000-0000-0000-000000000000}"/>
          </ac:spMkLst>
        </pc:spChg>
        <pc:picChg chg="mod">
          <ac:chgData name="Quint Aly" userId="1d017187679dc77e" providerId="LiveId" clId="{910286B2-295B-424F-9E02-7E230CB8422B}" dt="2021-11-21T19:07:53.876" v="4572" actId="1076"/>
          <ac:picMkLst>
            <pc:docMk/>
            <pc:sldMk cId="3746560323" sldId="303"/>
            <ac:picMk id="3" creationId="{1AC94945-31DF-40AB-AEE3-7B0BF7B732B7}"/>
          </ac:picMkLst>
        </pc:picChg>
      </pc:sldChg>
    </pc:docChg>
  </pc:docChgLst>
  <pc:docChgLst>
    <pc:chgData name="Quint Aly" userId="S::quint.aly@studium.uni-hamburg.de::0cd1c25e-00d3-4398-b354-287dccdbdb7a" providerId="AD" clId="Web-{EBB46D37-0A41-4D3B-B119-7FC95F849043}"/>
    <pc:docChg chg="mod delSld modSld">
      <pc:chgData name="Quint Aly" userId="S::quint.aly@studium.uni-hamburg.de::0cd1c25e-00d3-4398-b354-287dccdbdb7a" providerId="AD" clId="Web-{EBB46D37-0A41-4D3B-B119-7FC95F849043}" dt="2021-11-30T16:35:45.063" v="21"/>
      <pc:docMkLst>
        <pc:docMk/>
      </pc:docMkLst>
      <pc:sldChg chg="del">
        <pc:chgData name="Quint Aly" userId="S::quint.aly@studium.uni-hamburg.de::0cd1c25e-00d3-4398-b354-287dccdbdb7a" providerId="AD" clId="Web-{EBB46D37-0A41-4D3B-B119-7FC95F849043}" dt="2021-11-30T16:35:33" v="20"/>
        <pc:sldMkLst>
          <pc:docMk/>
          <pc:sldMk cId="0" sldId="258"/>
        </pc:sldMkLst>
      </pc:sldChg>
      <pc:sldChg chg="del">
        <pc:chgData name="Quint Aly" userId="S::quint.aly@studium.uni-hamburg.de::0cd1c25e-00d3-4398-b354-287dccdbdb7a" providerId="AD" clId="Web-{EBB46D37-0A41-4D3B-B119-7FC95F849043}" dt="2021-11-30T16:35:45.063" v="21"/>
        <pc:sldMkLst>
          <pc:docMk/>
          <pc:sldMk cId="0" sldId="262"/>
        </pc:sldMkLst>
      </pc:sldChg>
      <pc:sldChg chg="modSp">
        <pc:chgData name="Quint Aly" userId="S::quint.aly@studium.uni-hamburg.de::0cd1c25e-00d3-4398-b354-287dccdbdb7a" providerId="AD" clId="Web-{EBB46D37-0A41-4D3B-B119-7FC95F849043}" dt="2021-11-30T16:34:26.468" v="19" actId="1076"/>
        <pc:sldMkLst>
          <pc:docMk/>
          <pc:sldMk cId="0" sldId="284"/>
        </pc:sldMkLst>
        <pc:spChg chg="mod">
          <ac:chgData name="Quint Aly" userId="S::quint.aly@studium.uni-hamburg.de::0cd1c25e-00d3-4398-b354-287dccdbdb7a" providerId="AD" clId="Web-{EBB46D37-0A41-4D3B-B119-7FC95F849043}" dt="2021-11-30T16:34:15.718" v="17" actId="20577"/>
          <ac:spMkLst>
            <pc:docMk/>
            <pc:sldMk cId="0" sldId="284"/>
            <ac:spMk id="349" creationId="{00000000-0000-0000-0000-000000000000}"/>
          </ac:spMkLst>
        </pc:spChg>
        <pc:spChg chg="mod">
          <ac:chgData name="Quint Aly" userId="S::quint.aly@studium.uni-hamburg.de::0cd1c25e-00d3-4398-b354-287dccdbdb7a" providerId="AD" clId="Web-{EBB46D37-0A41-4D3B-B119-7FC95F849043}" dt="2021-11-30T16:34:26.468" v="19" actId="1076"/>
          <ac:spMkLst>
            <pc:docMk/>
            <pc:sldMk cId="0" sldId="284"/>
            <ac:spMk id="352" creationId="{00000000-0000-0000-0000-000000000000}"/>
          </ac:spMkLst>
        </pc:spChg>
        <pc:picChg chg="mod">
          <ac:chgData name="Quint Aly" userId="S::quint.aly@studium.uni-hamburg.de::0cd1c25e-00d3-4398-b354-287dccdbdb7a" providerId="AD" clId="Web-{EBB46D37-0A41-4D3B-B119-7FC95F849043}" dt="2021-11-30T16:34:20.655" v="18" actId="1076"/>
          <ac:picMkLst>
            <pc:docMk/>
            <pc:sldMk cId="0" sldId="284"/>
            <ac:picMk id="351" creationId="{00000000-0000-0000-0000-000000000000}"/>
          </ac:picMkLst>
        </pc:picChg>
      </pc:sldChg>
      <pc:sldChg chg="addCm">
        <pc:chgData name="Quint Aly" userId="S::quint.aly@studium.uni-hamburg.de::0cd1c25e-00d3-4398-b354-287dccdbdb7a" providerId="AD" clId="Web-{EBB46D37-0A41-4D3B-B119-7FC95F849043}" dt="2021-11-30T16:24:18.096" v="1"/>
        <pc:sldMkLst>
          <pc:docMk/>
          <pc:sldMk cId="2329442050" sldId="296"/>
        </pc:sldMkLst>
      </pc:sldChg>
      <pc:sldChg chg="modSp">
        <pc:chgData name="Quint Aly" userId="S::quint.aly@studium.uni-hamburg.de::0cd1c25e-00d3-4398-b354-287dccdbdb7a" providerId="AD" clId="Web-{EBB46D37-0A41-4D3B-B119-7FC95F849043}" dt="2021-11-30T16:30:16.025" v="3" actId="20577"/>
        <pc:sldMkLst>
          <pc:docMk/>
          <pc:sldMk cId="2643817496" sldId="297"/>
        </pc:sldMkLst>
        <pc:spChg chg="mod">
          <ac:chgData name="Quint Aly" userId="S::quint.aly@studium.uni-hamburg.de::0cd1c25e-00d3-4398-b354-287dccdbdb7a" providerId="AD" clId="Web-{EBB46D37-0A41-4D3B-B119-7FC95F849043}" dt="2021-11-30T16:30:16.025" v="3" actId="20577"/>
          <ac:spMkLst>
            <pc:docMk/>
            <pc:sldMk cId="2643817496" sldId="297"/>
            <ac:spMk id="234" creationId="{00000000-0000-0000-0000-000000000000}"/>
          </ac:spMkLst>
        </pc:spChg>
      </pc:sldChg>
    </pc:docChg>
  </pc:docChgLst>
  <pc:docChgLst>
    <pc:chgData name="Quint Aly" userId="S::quint.aly@studium.uni-hamburg.de::0cd1c25e-00d3-4398-b354-287dccdbdb7a" providerId="AD" clId="Web-{FAEB31E2-1E12-4CD8-BC23-17399572A149}"/>
    <pc:docChg chg="delSld modSld">
      <pc:chgData name="Quint Aly" userId="S::quint.aly@studium.uni-hamburg.de::0cd1c25e-00d3-4398-b354-287dccdbdb7a" providerId="AD" clId="Web-{FAEB31E2-1E12-4CD8-BC23-17399572A149}" dt="2021-12-02T01:16:14.019" v="141" actId="14100"/>
      <pc:docMkLst>
        <pc:docMk/>
      </pc:docMkLst>
      <pc:sldChg chg="addSp delSp modSp">
        <pc:chgData name="Quint Aly" userId="S::quint.aly@studium.uni-hamburg.de::0cd1c25e-00d3-4398-b354-287dccdbdb7a" providerId="AD" clId="Web-{FAEB31E2-1E12-4CD8-BC23-17399572A149}" dt="2021-12-02T01:16:14.019" v="141" actId="14100"/>
        <pc:sldMkLst>
          <pc:docMk/>
          <pc:sldMk cId="0" sldId="257"/>
        </pc:sldMkLst>
        <pc:spChg chg="add del">
          <ac:chgData name="Quint Aly" userId="S::quint.aly@studium.uni-hamburg.de::0cd1c25e-00d3-4398-b354-287dccdbdb7a" providerId="AD" clId="Web-{FAEB31E2-1E12-4CD8-BC23-17399572A149}" dt="2021-12-02T01:14:05.547" v="111"/>
          <ac:spMkLst>
            <pc:docMk/>
            <pc:sldMk cId="0" sldId="257"/>
            <ac:spMk id="2" creationId="{D5F8B5CF-AF11-4702-B103-5F29203BD0B2}"/>
          </ac:spMkLst>
        </pc:spChg>
        <pc:spChg chg="mod">
          <ac:chgData name="Quint Aly" userId="S::quint.aly@studium.uni-hamburg.de::0cd1c25e-00d3-4398-b354-287dccdbdb7a" providerId="AD" clId="Web-{FAEB31E2-1E12-4CD8-BC23-17399572A149}" dt="2021-12-02T01:09:12.134" v="2" actId="20577"/>
          <ac:spMkLst>
            <pc:docMk/>
            <pc:sldMk cId="0" sldId="257"/>
            <ac:spMk id="195" creationId="{00000000-0000-0000-0000-000000000000}"/>
          </ac:spMkLst>
        </pc:spChg>
        <pc:spChg chg="mod">
          <ac:chgData name="Quint Aly" userId="S::quint.aly@studium.uni-hamburg.de::0cd1c25e-00d3-4398-b354-287dccdbdb7a" providerId="AD" clId="Web-{FAEB31E2-1E12-4CD8-BC23-17399572A149}" dt="2021-12-02T01:14:58.189" v="136" actId="20577"/>
          <ac:spMkLst>
            <pc:docMk/>
            <pc:sldMk cId="0" sldId="257"/>
            <ac:spMk id="196" creationId="{00000000-0000-0000-0000-000000000000}"/>
          </ac:spMkLst>
        </pc:spChg>
        <pc:cxnChg chg="add mod">
          <ac:chgData name="Quint Aly" userId="S::quint.aly@studium.uni-hamburg.de::0cd1c25e-00d3-4398-b354-287dccdbdb7a" providerId="AD" clId="Web-{FAEB31E2-1E12-4CD8-BC23-17399572A149}" dt="2021-12-02T01:16:14.019" v="141" actId="14100"/>
          <ac:cxnSpMkLst>
            <pc:docMk/>
            <pc:sldMk cId="0" sldId="257"/>
            <ac:cxnSpMk id="3" creationId="{5BE9F81E-74B3-4675-BC26-5E7BD48B1C51}"/>
          </ac:cxnSpMkLst>
        </pc:cxnChg>
      </pc:sldChg>
      <pc:sldChg chg="del">
        <pc:chgData name="Quint Aly" userId="S::quint.aly@studium.uni-hamburg.de::0cd1c25e-00d3-4398-b354-287dccdbdb7a" providerId="AD" clId="Web-{FAEB31E2-1E12-4CD8-BC23-17399572A149}" dt="2021-12-02T01:13:19.187" v="109"/>
        <pc:sldMkLst>
          <pc:docMk/>
          <pc:sldMk cId="0" sldId="264"/>
        </pc:sldMkLst>
      </pc:sldChg>
    </pc:docChg>
  </pc:docChgLst>
  <pc:docChgLst>
    <pc:chgData name="Quint Aly" userId="1d017187679dc77e" providerId="LiveId" clId="{778ADA9E-1DD8-4530-B2A7-6E66293AA8EB}"/>
    <pc:docChg chg="undo redo custSel addSld delSld modSld sldOrd">
      <pc:chgData name="Quint Aly" userId="1d017187679dc77e" providerId="LiveId" clId="{778ADA9E-1DD8-4530-B2A7-6E66293AA8EB}" dt="2021-11-09T16:30:26.385" v="2042" actId="20577"/>
      <pc:docMkLst>
        <pc:docMk/>
      </pc:docMkLst>
      <pc:sldChg chg="modSp mod">
        <pc:chgData name="Quint Aly" userId="1d017187679dc77e" providerId="LiveId" clId="{778ADA9E-1DD8-4530-B2A7-6E66293AA8EB}" dt="2021-11-09T15:39:57.501" v="3" actId="14100"/>
        <pc:sldMkLst>
          <pc:docMk/>
          <pc:sldMk cId="0" sldId="261"/>
        </pc:sldMkLst>
        <pc:spChg chg="mod">
          <ac:chgData name="Quint Aly" userId="1d017187679dc77e" providerId="LiveId" clId="{778ADA9E-1DD8-4530-B2A7-6E66293AA8EB}" dt="2021-11-09T15:39:57.501" v="3" actId="14100"/>
          <ac:spMkLst>
            <pc:docMk/>
            <pc:sldMk cId="0" sldId="261"/>
            <ac:spMk id="207" creationId="{00000000-0000-0000-0000-000000000000}"/>
          </ac:spMkLst>
        </pc:spChg>
      </pc:sldChg>
      <pc:sldChg chg="modSp mod">
        <pc:chgData name="Quint Aly" userId="1d017187679dc77e" providerId="LiveId" clId="{778ADA9E-1DD8-4530-B2A7-6E66293AA8EB}" dt="2021-11-09T16:30:13.199" v="2038" actId="27636"/>
        <pc:sldMkLst>
          <pc:docMk/>
          <pc:sldMk cId="0" sldId="265"/>
        </pc:sldMkLst>
        <pc:spChg chg="mod">
          <ac:chgData name="Quint Aly" userId="1d017187679dc77e" providerId="LiveId" clId="{778ADA9E-1DD8-4530-B2A7-6E66293AA8EB}" dt="2021-11-09T16:30:13.199" v="2038" actId="27636"/>
          <ac:spMkLst>
            <pc:docMk/>
            <pc:sldMk cId="0" sldId="265"/>
            <ac:spMk id="219" creationId="{00000000-0000-0000-0000-000000000000}"/>
          </ac:spMkLst>
        </pc:spChg>
      </pc:sldChg>
      <pc:sldChg chg="modSp mod ord">
        <pc:chgData name="Quint Aly" userId="1d017187679dc77e" providerId="LiveId" clId="{778ADA9E-1DD8-4530-B2A7-6E66293AA8EB}" dt="2021-11-09T16:06:56.144" v="1035" actId="20577"/>
        <pc:sldMkLst>
          <pc:docMk/>
          <pc:sldMk cId="0" sldId="266"/>
        </pc:sldMkLst>
        <pc:spChg chg="mod">
          <ac:chgData name="Quint Aly" userId="1d017187679dc77e" providerId="LiveId" clId="{778ADA9E-1DD8-4530-B2A7-6E66293AA8EB}" dt="2021-11-09T15:49:34.691" v="122" actId="20577"/>
          <ac:spMkLst>
            <pc:docMk/>
            <pc:sldMk cId="0" sldId="266"/>
            <ac:spMk id="233" creationId="{00000000-0000-0000-0000-000000000000}"/>
          </ac:spMkLst>
        </pc:spChg>
        <pc:spChg chg="mod">
          <ac:chgData name="Quint Aly" userId="1d017187679dc77e" providerId="LiveId" clId="{778ADA9E-1DD8-4530-B2A7-6E66293AA8EB}" dt="2021-11-09T16:06:56.144" v="1035" actId="20577"/>
          <ac:spMkLst>
            <pc:docMk/>
            <pc:sldMk cId="0" sldId="266"/>
            <ac:spMk id="234" creationId="{00000000-0000-0000-0000-000000000000}"/>
          </ac:spMkLst>
        </pc:spChg>
      </pc:sldChg>
      <pc:sldChg chg="modSp mod">
        <pc:chgData name="Quint Aly" userId="1d017187679dc77e" providerId="LiveId" clId="{778ADA9E-1DD8-4530-B2A7-6E66293AA8EB}" dt="2021-11-09T16:30:13.182" v="2036" actId="27636"/>
        <pc:sldMkLst>
          <pc:docMk/>
          <pc:sldMk cId="0" sldId="270"/>
        </pc:sldMkLst>
        <pc:spChg chg="mod">
          <ac:chgData name="Quint Aly" userId="1d017187679dc77e" providerId="LiveId" clId="{778ADA9E-1DD8-4530-B2A7-6E66293AA8EB}" dt="2021-11-09T16:30:13.182" v="2036" actId="27636"/>
          <ac:spMkLst>
            <pc:docMk/>
            <pc:sldMk cId="0" sldId="270"/>
            <ac:spMk id="262" creationId="{00000000-0000-0000-0000-000000000000}"/>
          </ac:spMkLst>
        </pc:spChg>
      </pc:sldChg>
      <pc:sldChg chg="modSp mod">
        <pc:chgData name="Quint Aly" userId="1d017187679dc77e" providerId="LiveId" clId="{778ADA9E-1DD8-4530-B2A7-6E66293AA8EB}" dt="2021-11-09T16:30:13.193" v="2037" actId="27636"/>
        <pc:sldMkLst>
          <pc:docMk/>
          <pc:sldMk cId="0" sldId="274"/>
        </pc:sldMkLst>
        <pc:spChg chg="mod">
          <ac:chgData name="Quint Aly" userId="1d017187679dc77e" providerId="LiveId" clId="{778ADA9E-1DD8-4530-B2A7-6E66293AA8EB}" dt="2021-11-09T16:30:13.193" v="2037" actId="27636"/>
          <ac:spMkLst>
            <pc:docMk/>
            <pc:sldMk cId="0" sldId="274"/>
            <ac:spMk id="300" creationId="{00000000-0000-0000-0000-000000000000}"/>
          </ac:spMkLst>
        </pc:spChg>
      </pc:sldChg>
      <pc:sldChg chg="modSp add mod ord">
        <pc:chgData name="Quint Aly" userId="1d017187679dc77e" providerId="LiveId" clId="{778ADA9E-1DD8-4530-B2A7-6E66293AA8EB}" dt="2021-11-09T16:23:52.099" v="2026" actId="20577"/>
        <pc:sldMkLst>
          <pc:docMk/>
          <pc:sldMk cId="1144111624" sldId="285"/>
        </pc:sldMkLst>
        <pc:spChg chg="mod">
          <ac:chgData name="Quint Aly" userId="1d017187679dc77e" providerId="LiveId" clId="{778ADA9E-1DD8-4530-B2A7-6E66293AA8EB}" dt="2021-11-09T16:23:52.099" v="2026" actId="20577"/>
          <ac:spMkLst>
            <pc:docMk/>
            <pc:sldMk cId="1144111624" sldId="285"/>
            <ac:spMk id="233" creationId="{00000000-0000-0000-0000-000000000000}"/>
          </ac:spMkLst>
        </pc:spChg>
      </pc:sldChg>
      <pc:sldChg chg="add del">
        <pc:chgData name="Quint Aly" userId="1d017187679dc77e" providerId="LiveId" clId="{778ADA9E-1DD8-4530-B2A7-6E66293AA8EB}" dt="2021-11-09T16:07:11.427" v="1036" actId="2696"/>
        <pc:sldMkLst>
          <pc:docMk/>
          <pc:sldMk cId="640639170" sldId="286"/>
        </pc:sldMkLst>
      </pc:sldChg>
      <pc:sldChg chg="modSp add mod">
        <pc:chgData name="Quint Aly" userId="1d017187679dc77e" providerId="LiveId" clId="{778ADA9E-1DD8-4530-B2A7-6E66293AA8EB}" dt="2021-11-09T16:16:46.360" v="1903" actId="20577"/>
        <pc:sldMkLst>
          <pc:docMk/>
          <pc:sldMk cId="3739909842" sldId="286"/>
        </pc:sldMkLst>
        <pc:spChg chg="mod">
          <ac:chgData name="Quint Aly" userId="1d017187679dc77e" providerId="LiveId" clId="{778ADA9E-1DD8-4530-B2A7-6E66293AA8EB}" dt="2021-11-09T16:16:46.360" v="1903" actId="20577"/>
          <ac:spMkLst>
            <pc:docMk/>
            <pc:sldMk cId="3739909842" sldId="286"/>
            <ac:spMk id="234" creationId="{00000000-0000-0000-0000-000000000000}"/>
          </ac:spMkLst>
        </pc:spChg>
      </pc:sldChg>
      <pc:sldChg chg="modSp add mod">
        <pc:chgData name="Quint Aly" userId="1d017187679dc77e" providerId="LiveId" clId="{778ADA9E-1DD8-4530-B2A7-6E66293AA8EB}" dt="2021-11-09T16:24:05.171" v="2028"/>
        <pc:sldMkLst>
          <pc:docMk/>
          <pc:sldMk cId="3655037074" sldId="287"/>
        </pc:sldMkLst>
        <pc:spChg chg="mod">
          <ac:chgData name="Quint Aly" userId="1d017187679dc77e" providerId="LiveId" clId="{778ADA9E-1DD8-4530-B2A7-6E66293AA8EB}" dt="2021-11-09T16:24:05.171" v="2028"/>
          <ac:spMkLst>
            <pc:docMk/>
            <pc:sldMk cId="3655037074" sldId="287"/>
            <ac:spMk id="233" creationId="{00000000-0000-0000-0000-000000000000}"/>
          </ac:spMkLst>
        </pc:spChg>
        <pc:spChg chg="mod">
          <ac:chgData name="Quint Aly" userId="1d017187679dc77e" providerId="LiveId" clId="{778ADA9E-1DD8-4530-B2A7-6E66293AA8EB}" dt="2021-11-09T16:20:55.214" v="1927" actId="20577"/>
          <ac:spMkLst>
            <pc:docMk/>
            <pc:sldMk cId="3655037074" sldId="287"/>
            <ac:spMk id="234" creationId="{00000000-0000-0000-0000-000000000000}"/>
          </ac:spMkLst>
        </pc:spChg>
      </pc:sldChg>
      <pc:sldChg chg="modSp add mod">
        <pc:chgData name="Quint Aly" userId="1d017187679dc77e" providerId="LiveId" clId="{778ADA9E-1DD8-4530-B2A7-6E66293AA8EB}" dt="2021-11-09T16:30:26.385" v="2042" actId="20577"/>
        <pc:sldMkLst>
          <pc:docMk/>
          <pc:sldMk cId="2552368561" sldId="288"/>
        </pc:sldMkLst>
        <pc:spChg chg="mod">
          <ac:chgData name="Quint Aly" userId="1d017187679dc77e" providerId="LiveId" clId="{778ADA9E-1DD8-4530-B2A7-6E66293AA8EB}" dt="2021-11-09T16:24:08.675" v="2030"/>
          <ac:spMkLst>
            <pc:docMk/>
            <pc:sldMk cId="2552368561" sldId="288"/>
            <ac:spMk id="233" creationId="{00000000-0000-0000-0000-000000000000}"/>
          </ac:spMkLst>
        </pc:spChg>
        <pc:spChg chg="mod">
          <ac:chgData name="Quint Aly" userId="1d017187679dc77e" providerId="LiveId" clId="{778ADA9E-1DD8-4530-B2A7-6E66293AA8EB}" dt="2021-11-09T16:30:26.385" v="2042" actId="20577"/>
          <ac:spMkLst>
            <pc:docMk/>
            <pc:sldMk cId="2552368561" sldId="288"/>
            <ac:spMk id="234" creationId="{00000000-0000-0000-0000-000000000000}"/>
          </ac:spMkLst>
        </pc:spChg>
      </pc:sldChg>
      <pc:sldChg chg="modSp add mod">
        <pc:chgData name="Quint Aly" userId="1d017187679dc77e" providerId="LiveId" clId="{778ADA9E-1DD8-4530-B2A7-6E66293AA8EB}" dt="2021-11-09T16:24:19.539" v="2033" actId="14100"/>
        <pc:sldMkLst>
          <pc:docMk/>
          <pc:sldMk cId="300270635" sldId="289"/>
        </pc:sldMkLst>
        <pc:spChg chg="mod">
          <ac:chgData name="Quint Aly" userId="1d017187679dc77e" providerId="LiveId" clId="{778ADA9E-1DD8-4530-B2A7-6E66293AA8EB}" dt="2021-11-09T16:24:19.539" v="2033" actId="14100"/>
          <ac:spMkLst>
            <pc:docMk/>
            <pc:sldMk cId="300270635" sldId="289"/>
            <ac:spMk id="233" creationId="{00000000-0000-0000-0000-000000000000}"/>
          </ac:spMkLst>
        </pc:spChg>
        <pc:spChg chg="mod">
          <ac:chgData name="Quint Aly" userId="1d017187679dc77e" providerId="LiveId" clId="{778ADA9E-1DD8-4530-B2A7-6E66293AA8EB}" dt="2021-11-09T16:22:48.285" v="1971" actId="20577"/>
          <ac:spMkLst>
            <pc:docMk/>
            <pc:sldMk cId="300270635" sldId="289"/>
            <ac:spMk id="234" creationId="{00000000-0000-0000-0000-000000000000}"/>
          </ac:spMkLst>
        </pc:spChg>
      </pc:sldChg>
      <pc:sldChg chg="modSp add mod">
        <pc:chgData name="Quint Aly" userId="1d017187679dc77e" providerId="LiveId" clId="{778ADA9E-1DD8-4530-B2A7-6E66293AA8EB}" dt="2021-11-09T16:24:23.934" v="2035"/>
        <pc:sldMkLst>
          <pc:docMk/>
          <pc:sldMk cId="1696678836" sldId="290"/>
        </pc:sldMkLst>
        <pc:spChg chg="mod">
          <ac:chgData name="Quint Aly" userId="1d017187679dc77e" providerId="LiveId" clId="{778ADA9E-1DD8-4530-B2A7-6E66293AA8EB}" dt="2021-11-09T16:24:23.934" v="2035"/>
          <ac:spMkLst>
            <pc:docMk/>
            <pc:sldMk cId="1696678836" sldId="290"/>
            <ac:spMk id="233" creationId="{00000000-0000-0000-0000-000000000000}"/>
          </ac:spMkLst>
        </pc:spChg>
        <pc:spChg chg="mod">
          <ac:chgData name="Quint Aly" userId="1d017187679dc77e" providerId="LiveId" clId="{778ADA9E-1DD8-4530-B2A7-6E66293AA8EB}" dt="2021-11-09T16:23:11.580" v="2002" actId="20577"/>
          <ac:spMkLst>
            <pc:docMk/>
            <pc:sldMk cId="1696678836" sldId="290"/>
            <ac:spMk id="234" creationId="{00000000-0000-0000-0000-000000000000}"/>
          </ac:spMkLst>
        </pc:spChg>
      </pc:sldChg>
    </pc:docChg>
  </pc:docChgLst>
  <pc:docChgLst>
    <pc:chgData name="Quint Aly" userId="0cd1c25e-00d3-4398-b354-287dccdbdb7a" providerId="ADAL" clId="{67C82FE5-2F8E-474C-8DAF-90C7A130EF3B}"/>
    <pc:docChg chg="undo redo custSel addSld delSld modSld sldOrd">
      <pc:chgData name="Quint Aly" userId="0cd1c25e-00d3-4398-b354-287dccdbdb7a" providerId="ADAL" clId="{67C82FE5-2F8E-474C-8DAF-90C7A130EF3B}" dt="2021-12-16T14:56:35.330" v="1780" actId="20577"/>
      <pc:docMkLst>
        <pc:docMk/>
      </pc:docMkLst>
      <pc:sldChg chg="addSp modSp mod">
        <pc:chgData name="Quint Aly" userId="0cd1c25e-00d3-4398-b354-287dccdbdb7a" providerId="ADAL" clId="{67C82FE5-2F8E-474C-8DAF-90C7A130EF3B}" dt="2021-12-16T14:30:38.435" v="479" actId="688"/>
        <pc:sldMkLst>
          <pc:docMk/>
          <pc:sldMk cId="0" sldId="260"/>
        </pc:sldMkLst>
        <pc:spChg chg="add mod">
          <ac:chgData name="Quint Aly" userId="0cd1c25e-00d3-4398-b354-287dccdbdb7a" providerId="ADAL" clId="{67C82FE5-2F8E-474C-8DAF-90C7A130EF3B}" dt="2021-12-16T14:30:38.435" v="479" actId="688"/>
          <ac:spMkLst>
            <pc:docMk/>
            <pc:sldMk cId="0" sldId="260"/>
            <ac:spMk id="4" creationId="{26D1AA63-ED84-43B2-A9FD-BB84B43B0067}"/>
          </ac:spMkLst>
        </pc:spChg>
      </pc:sldChg>
      <pc:sldChg chg="ord">
        <pc:chgData name="Quint Aly" userId="0cd1c25e-00d3-4398-b354-287dccdbdb7a" providerId="ADAL" clId="{67C82FE5-2F8E-474C-8DAF-90C7A130EF3B}" dt="2021-12-16T14:55:01.878" v="1585"/>
        <pc:sldMkLst>
          <pc:docMk/>
          <pc:sldMk cId="0" sldId="270"/>
        </pc:sldMkLst>
      </pc:sldChg>
      <pc:sldChg chg="ord">
        <pc:chgData name="Quint Aly" userId="0cd1c25e-00d3-4398-b354-287dccdbdb7a" providerId="ADAL" clId="{67C82FE5-2F8E-474C-8DAF-90C7A130EF3B}" dt="2021-12-16T14:51:32.512" v="1354"/>
        <pc:sldMkLst>
          <pc:docMk/>
          <pc:sldMk cId="0" sldId="278"/>
        </pc:sldMkLst>
      </pc:sldChg>
      <pc:sldChg chg="del">
        <pc:chgData name="Quint Aly" userId="0cd1c25e-00d3-4398-b354-287dccdbdb7a" providerId="ADAL" clId="{67C82FE5-2F8E-474C-8DAF-90C7A130EF3B}" dt="2021-12-16T14:52:17.437" v="1356" actId="2696"/>
        <pc:sldMkLst>
          <pc:docMk/>
          <pc:sldMk cId="0" sldId="280"/>
        </pc:sldMkLst>
      </pc:sldChg>
      <pc:sldChg chg="modSp mod modNotesTx">
        <pc:chgData name="Quint Aly" userId="0cd1c25e-00d3-4398-b354-287dccdbdb7a" providerId="ADAL" clId="{67C82FE5-2F8E-474C-8DAF-90C7A130EF3B}" dt="2021-12-16T14:23:43.813" v="435" actId="20577"/>
        <pc:sldMkLst>
          <pc:docMk/>
          <pc:sldMk cId="3739909842" sldId="286"/>
        </pc:sldMkLst>
        <pc:spChg chg="mod">
          <ac:chgData name="Quint Aly" userId="0cd1c25e-00d3-4398-b354-287dccdbdb7a" providerId="ADAL" clId="{67C82FE5-2F8E-474C-8DAF-90C7A130EF3B}" dt="2021-12-16T14:22:57.108" v="433" actId="20577"/>
          <ac:spMkLst>
            <pc:docMk/>
            <pc:sldMk cId="3739909842" sldId="286"/>
            <ac:spMk id="234" creationId="{00000000-0000-0000-0000-000000000000}"/>
          </ac:spMkLst>
        </pc:spChg>
      </pc:sldChg>
      <pc:sldChg chg="modNotesTx">
        <pc:chgData name="Quint Aly" userId="0cd1c25e-00d3-4398-b354-287dccdbdb7a" providerId="ADAL" clId="{67C82FE5-2F8E-474C-8DAF-90C7A130EF3B}" dt="2021-12-16T14:45:10.942" v="1070" actId="20577"/>
        <pc:sldMkLst>
          <pc:docMk/>
          <pc:sldMk cId="2329442050" sldId="296"/>
        </pc:sldMkLst>
      </pc:sldChg>
      <pc:sldChg chg="addSp modSp mod ord">
        <pc:chgData name="Quint Aly" userId="0cd1c25e-00d3-4398-b354-287dccdbdb7a" providerId="ADAL" clId="{67C82FE5-2F8E-474C-8DAF-90C7A130EF3B}" dt="2021-12-16T14:44:30.094" v="1069" actId="1076"/>
        <pc:sldMkLst>
          <pc:docMk/>
          <pc:sldMk cId="2643817496" sldId="297"/>
        </pc:sldMkLst>
        <pc:spChg chg="add mod">
          <ac:chgData name="Quint Aly" userId="0cd1c25e-00d3-4398-b354-287dccdbdb7a" providerId="ADAL" clId="{67C82FE5-2F8E-474C-8DAF-90C7A130EF3B}" dt="2021-12-16T14:44:30.094" v="1069" actId="1076"/>
          <ac:spMkLst>
            <pc:docMk/>
            <pc:sldMk cId="2643817496" sldId="297"/>
            <ac:spMk id="8" creationId="{494DF27C-000C-46A5-8605-39A300EBEF43}"/>
          </ac:spMkLst>
        </pc:spChg>
        <pc:spChg chg="add mod">
          <ac:chgData name="Quint Aly" userId="0cd1c25e-00d3-4398-b354-287dccdbdb7a" providerId="ADAL" clId="{67C82FE5-2F8E-474C-8DAF-90C7A130EF3B}" dt="2021-12-16T14:44:07.902" v="1065" actId="20577"/>
          <ac:spMkLst>
            <pc:docMk/>
            <pc:sldMk cId="2643817496" sldId="297"/>
            <ac:spMk id="9" creationId="{26EF47A1-B633-4821-8FA8-F3ED4BA121D7}"/>
          </ac:spMkLst>
        </pc:spChg>
      </pc:sldChg>
      <pc:sldChg chg="modNotesTx">
        <pc:chgData name="Quint Aly" userId="0cd1c25e-00d3-4398-b354-287dccdbdb7a" providerId="ADAL" clId="{67C82FE5-2F8E-474C-8DAF-90C7A130EF3B}" dt="2021-12-16T14:53:41.036" v="1357" actId="20577"/>
        <pc:sldMkLst>
          <pc:docMk/>
          <pc:sldMk cId="3746560323" sldId="303"/>
        </pc:sldMkLst>
      </pc:sldChg>
      <pc:sldChg chg="addSp delSp modSp add mod ord modNotesTx">
        <pc:chgData name="Quint Aly" userId="0cd1c25e-00d3-4398-b354-287dccdbdb7a" providerId="ADAL" clId="{67C82FE5-2F8E-474C-8DAF-90C7A130EF3B}" dt="2021-12-16T14:38:16.112" v="924" actId="1076"/>
        <pc:sldMkLst>
          <pc:docMk/>
          <pc:sldMk cId="3878638619" sldId="304"/>
        </pc:sldMkLst>
        <pc:spChg chg="add mod">
          <ac:chgData name="Quint Aly" userId="0cd1c25e-00d3-4398-b354-287dccdbdb7a" providerId="ADAL" clId="{67C82FE5-2F8E-474C-8DAF-90C7A130EF3B}" dt="2021-12-16T14:36:30.670" v="846" actId="1076"/>
          <ac:spMkLst>
            <pc:docMk/>
            <pc:sldMk cId="3878638619" sldId="304"/>
            <ac:spMk id="9" creationId="{D1B879BD-192A-43CD-B68F-9E20DF3EA694}"/>
          </ac:spMkLst>
        </pc:spChg>
        <pc:spChg chg="add mod">
          <ac:chgData name="Quint Aly" userId="0cd1c25e-00d3-4398-b354-287dccdbdb7a" providerId="ADAL" clId="{67C82FE5-2F8E-474C-8DAF-90C7A130EF3B}" dt="2021-12-16T14:37:43.504" v="921" actId="20577"/>
          <ac:spMkLst>
            <pc:docMk/>
            <pc:sldMk cId="3878638619" sldId="304"/>
            <ac:spMk id="10" creationId="{F4CF3F32-AD46-4D5A-A515-760D7831A4A7}"/>
          </ac:spMkLst>
        </pc:spChg>
        <pc:spChg chg="mod">
          <ac:chgData name="Quint Aly" userId="0cd1c25e-00d3-4398-b354-287dccdbdb7a" providerId="ADAL" clId="{67C82FE5-2F8E-474C-8DAF-90C7A130EF3B}" dt="2021-12-16T14:36:24.660" v="845" actId="20577"/>
          <ac:spMkLst>
            <pc:docMk/>
            <pc:sldMk cId="3878638619" sldId="304"/>
            <ac:spMk id="234" creationId="{00000000-0000-0000-0000-000000000000}"/>
          </ac:spMkLst>
        </pc:spChg>
        <pc:picChg chg="del">
          <ac:chgData name="Quint Aly" userId="0cd1c25e-00d3-4398-b354-287dccdbdb7a" providerId="ADAL" clId="{67C82FE5-2F8E-474C-8DAF-90C7A130EF3B}" dt="2021-12-16T14:33:52.031" v="731" actId="478"/>
          <ac:picMkLst>
            <pc:docMk/>
            <pc:sldMk cId="3878638619" sldId="304"/>
            <ac:picMk id="3" creationId="{1AC94945-31DF-40AB-AEE3-7B0BF7B732B7}"/>
          </ac:picMkLst>
        </pc:picChg>
        <pc:picChg chg="add mod">
          <ac:chgData name="Quint Aly" userId="0cd1c25e-00d3-4398-b354-287dccdbdb7a" providerId="ADAL" clId="{67C82FE5-2F8E-474C-8DAF-90C7A130EF3B}" dt="2021-12-16T14:38:16.112" v="924" actId="1076"/>
          <ac:picMkLst>
            <pc:docMk/>
            <pc:sldMk cId="3878638619" sldId="304"/>
            <ac:picMk id="11" creationId="{899C6BB4-6699-451A-AA25-122B5423D936}"/>
          </ac:picMkLst>
        </pc:picChg>
      </pc:sldChg>
      <pc:sldChg chg="modSp add mod ord">
        <pc:chgData name="Quint Aly" userId="0cd1c25e-00d3-4398-b354-287dccdbdb7a" providerId="ADAL" clId="{67C82FE5-2F8E-474C-8DAF-90C7A130EF3B}" dt="2021-12-16T14:36:15.883" v="843"/>
        <pc:sldMkLst>
          <pc:docMk/>
          <pc:sldMk cId="2555386987" sldId="305"/>
        </pc:sldMkLst>
        <pc:spChg chg="mod">
          <ac:chgData name="Quint Aly" userId="0cd1c25e-00d3-4398-b354-287dccdbdb7a" providerId="ADAL" clId="{67C82FE5-2F8E-474C-8DAF-90C7A130EF3B}" dt="2021-12-16T14:36:11.733" v="841" actId="20577"/>
          <ac:spMkLst>
            <pc:docMk/>
            <pc:sldMk cId="2555386987" sldId="305"/>
            <ac:spMk id="234" creationId="{00000000-0000-0000-0000-000000000000}"/>
          </ac:spMkLst>
        </pc:spChg>
      </pc:sldChg>
      <pc:sldChg chg="addSp modSp add mod">
        <pc:chgData name="Quint Aly" userId="0cd1c25e-00d3-4398-b354-287dccdbdb7a" providerId="ADAL" clId="{67C82FE5-2F8E-474C-8DAF-90C7A130EF3B}" dt="2021-12-16T14:41:34.108" v="977" actId="20577"/>
        <pc:sldMkLst>
          <pc:docMk/>
          <pc:sldMk cId="1752800857" sldId="306"/>
        </pc:sldMkLst>
        <pc:spChg chg="add mod">
          <ac:chgData name="Quint Aly" userId="0cd1c25e-00d3-4398-b354-287dccdbdb7a" providerId="ADAL" clId="{67C82FE5-2F8E-474C-8DAF-90C7A130EF3B}" dt="2021-12-16T14:41:34.108" v="977" actId="20577"/>
          <ac:spMkLst>
            <pc:docMk/>
            <pc:sldMk cId="1752800857" sldId="306"/>
            <ac:spMk id="2" creationId="{6B2F7632-5E19-4B9F-ABC6-B9D61150D6A0}"/>
          </ac:spMkLst>
        </pc:spChg>
      </pc:sldChg>
      <pc:sldChg chg="add">
        <pc:chgData name="Quint Aly" userId="0cd1c25e-00d3-4398-b354-287dccdbdb7a" providerId="ADAL" clId="{67C82FE5-2F8E-474C-8DAF-90C7A130EF3B}" dt="2021-12-16T14:42:04.869" v="978" actId="2890"/>
        <pc:sldMkLst>
          <pc:docMk/>
          <pc:sldMk cId="2434849951" sldId="307"/>
        </pc:sldMkLst>
      </pc:sldChg>
      <pc:sldChg chg="add">
        <pc:chgData name="Quint Aly" userId="0cd1c25e-00d3-4398-b354-287dccdbdb7a" providerId="ADAL" clId="{67C82FE5-2F8E-474C-8DAF-90C7A130EF3B}" dt="2021-12-16T14:42:41.255" v="979" actId="2890"/>
        <pc:sldMkLst>
          <pc:docMk/>
          <pc:sldMk cId="1654120866" sldId="308"/>
        </pc:sldMkLst>
      </pc:sldChg>
      <pc:sldChg chg="addSp delSp modSp add mod">
        <pc:chgData name="Quint Aly" userId="0cd1c25e-00d3-4398-b354-287dccdbdb7a" providerId="ADAL" clId="{67C82FE5-2F8E-474C-8DAF-90C7A130EF3B}" dt="2021-12-16T14:51:35.530" v="1355" actId="478"/>
        <pc:sldMkLst>
          <pc:docMk/>
          <pc:sldMk cId="1999581888" sldId="309"/>
        </pc:sldMkLst>
        <pc:spChg chg="add del mod">
          <ac:chgData name="Quint Aly" userId="0cd1c25e-00d3-4398-b354-287dccdbdb7a" providerId="ADAL" clId="{67C82FE5-2F8E-474C-8DAF-90C7A130EF3B}" dt="2021-12-16T14:51:35.530" v="1355" actId="478"/>
          <ac:spMkLst>
            <pc:docMk/>
            <pc:sldMk cId="1999581888" sldId="309"/>
            <ac:spMk id="4" creationId="{E38D486A-CE67-4827-A66A-6269908BFAFA}"/>
          </ac:spMkLst>
        </pc:spChg>
        <pc:spChg chg="add mod">
          <ac:chgData name="Quint Aly" userId="0cd1c25e-00d3-4398-b354-287dccdbdb7a" providerId="ADAL" clId="{67C82FE5-2F8E-474C-8DAF-90C7A130EF3B}" dt="2021-12-16T14:50:54.637" v="1351" actId="1076"/>
          <ac:spMkLst>
            <pc:docMk/>
            <pc:sldMk cId="1999581888" sldId="309"/>
            <ac:spMk id="8" creationId="{55D864D4-47CB-465B-A7C0-1AD105D43D60}"/>
          </ac:spMkLst>
        </pc:spChg>
        <pc:spChg chg="add del">
          <ac:chgData name="Quint Aly" userId="0cd1c25e-00d3-4398-b354-287dccdbdb7a" providerId="ADAL" clId="{67C82FE5-2F8E-474C-8DAF-90C7A130EF3B}" dt="2021-12-16T14:46:23.415" v="1076" actId="22"/>
          <ac:spMkLst>
            <pc:docMk/>
            <pc:sldMk cId="1999581888" sldId="309"/>
            <ac:spMk id="10" creationId="{09B5CD4E-3C59-494E-9E41-967368C4CFC0}"/>
          </ac:spMkLst>
        </pc:spChg>
        <pc:spChg chg="add mod">
          <ac:chgData name="Quint Aly" userId="0cd1c25e-00d3-4398-b354-287dccdbdb7a" providerId="ADAL" clId="{67C82FE5-2F8E-474C-8DAF-90C7A130EF3B}" dt="2021-12-16T14:49:16.578" v="1295" actId="1076"/>
          <ac:spMkLst>
            <pc:docMk/>
            <pc:sldMk cId="1999581888" sldId="309"/>
            <ac:spMk id="12" creationId="{7890DF76-0ECD-45CC-8BA4-470F2AD449A6}"/>
          </ac:spMkLst>
        </pc:spChg>
        <pc:spChg chg="mod">
          <ac:chgData name="Quint Aly" userId="0cd1c25e-00d3-4398-b354-287dccdbdb7a" providerId="ADAL" clId="{67C82FE5-2F8E-474C-8DAF-90C7A130EF3B}" dt="2021-12-16T14:46:42.708" v="1080"/>
          <ac:spMkLst>
            <pc:docMk/>
            <pc:sldMk cId="1999581888" sldId="309"/>
            <ac:spMk id="234" creationId="{00000000-0000-0000-0000-000000000000}"/>
          </ac:spMkLst>
        </pc:spChg>
      </pc:sldChg>
      <pc:sldChg chg="modSp add mod ord modNotesTx">
        <pc:chgData name="Quint Aly" userId="0cd1c25e-00d3-4398-b354-287dccdbdb7a" providerId="ADAL" clId="{67C82FE5-2F8E-474C-8DAF-90C7A130EF3B}" dt="2021-12-16T14:56:35.330" v="1780" actId="20577"/>
        <pc:sldMkLst>
          <pc:docMk/>
          <pc:sldMk cId="3418915198" sldId="310"/>
        </pc:sldMkLst>
        <pc:spChg chg="mod">
          <ac:chgData name="Quint Aly" userId="0cd1c25e-00d3-4398-b354-287dccdbdb7a" providerId="ADAL" clId="{67C82FE5-2F8E-474C-8DAF-90C7A130EF3B}" dt="2021-12-16T14:55:08.221" v="1586" actId="20577"/>
          <ac:spMkLst>
            <pc:docMk/>
            <pc:sldMk cId="3418915198" sldId="310"/>
            <ac:spMk id="234" creationId="{00000000-0000-0000-0000-000000000000}"/>
          </ac:spMkLst>
        </pc:spChg>
      </pc:sldChg>
    </pc:docChg>
  </pc:docChgLst>
  <pc:docChgLst>
    <pc:chgData name="Quint Aly" userId="0cd1c25e-00d3-4398-b354-287dccdbdb7a" providerId="ADAL" clId="{1EC9B4A7-B24B-44B7-BD75-2FE822B1951A}"/>
    <pc:docChg chg="addSld delSld modSld">
      <pc:chgData name="Quint Aly" userId="0cd1c25e-00d3-4398-b354-287dccdbdb7a" providerId="ADAL" clId="{1EC9B4A7-B24B-44B7-BD75-2FE822B1951A}" dt="2021-12-02T01:41:43.935" v="89" actId="20577"/>
      <pc:docMkLst>
        <pc:docMk/>
      </pc:docMkLst>
      <pc:sldChg chg="modSp mod">
        <pc:chgData name="Quint Aly" userId="0cd1c25e-00d3-4398-b354-287dccdbdb7a" providerId="ADAL" clId="{1EC9B4A7-B24B-44B7-BD75-2FE822B1951A}" dt="2021-12-02T01:17:25.993" v="4" actId="14100"/>
        <pc:sldMkLst>
          <pc:docMk/>
          <pc:sldMk cId="0" sldId="257"/>
        </pc:sldMkLst>
        <pc:cxnChg chg="mod">
          <ac:chgData name="Quint Aly" userId="0cd1c25e-00d3-4398-b354-287dccdbdb7a" providerId="ADAL" clId="{1EC9B4A7-B24B-44B7-BD75-2FE822B1951A}" dt="2021-12-02T01:17:25.993" v="4" actId="14100"/>
          <ac:cxnSpMkLst>
            <pc:docMk/>
            <pc:sldMk cId="0" sldId="257"/>
            <ac:cxnSpMk id="3" creationId="{5BE9F81E-74B3-4675-BC26-5E7BD48B1C51}"/>
          </ac:cxnSpMkLst>
        </pc:cxnChg>
      </pc:sldChg>
      <pc:sldChg chg="del">
        <pc:chgData name="Quint Aly" userId="0cd1c25e-00d3-4398-b354-287dccdbdb7a" providerId="ADAL" clId="{1EC9B4A7-B24B-44B7-BD75-2FE822B1951A}" dt="2021-12-02T01:39:16.762" v="8" actId="2696"/>
        <pc:sldMkLst>
          <pc:docMk/>
          <pc:sldMk cId="0" sldId="274"/>
        </pc:sldMkLst>
      </pc:sldChg>
      <pc:sldChg chg="modSp mod">
        <pc:chgData name="Quint Aly" userId="0cd1c25e-00d3-4398-b354-287dccdbdb7a" providerId="ADAL" clId="{1EC9B4A7-B24B-44B7-BD75-2FE822B1951A}" dt="2021-12-02T01:41:43.935" v="89" actId="20577"/>
        <pc:sldMkLst>
          <pc:docMk/>
          <pc:sldMk cId="3655037074" sldId="287"/>
        </pc:sldMkLst>
        <pc:spChg chg="mod">
          <ac:chgData name="Quint Aly" userId="0cd1c25e-00d3-4398-b354-287dccdbdb7a" providerId="ADAL" clId="{1EC9B4A7-B24B-44B7-BD75-2FE822B1951A}" dt="2021-12-02T01:41:37.691" v="88" actId="20577"/>
          <ac:spMkLst>
            <pc:docMk/>
            <pc:sldMk cId="3655037074" sldId="287"/>
            <ac:spMk id="236" creationId="{00000000-0000-0000-0000-000000000000}"/>
          </ac:spMkLst>
        </pc:spChg>
        <pc:spChg chg="mod">
          <ac:chgData name="Quint Aly" userId="0cd1c25e-00d3-4398-b354-287dccdbdb7a" providerId="ADAL" clId="{1EC9B4A7-B24B-44B7-BD75-2FE822B1951A}" dt="2021-12-02T01:41:43.935" v="89" actId="20577"/>
          <ac:spMkLst>
            <pc:docMk/>
            <pc:sldMk cId="3655037074" sldId="287"/>
            <ac:spMk id="237" creationId="{00000000-0000-0000-0000-000000000000}"/>
          </ac:spMkLst>
        </pc:spChg>
      </pc:sldChg>
      <pc:sldChg chg="delCm">
        <pc:chgData name="Quint Aly" userId="0cd1c25e-00d3-4398-b354-287dccdbdb7a" providerId="ADAL" clId="{1EC9B4A7-B24B-44B7-BD75-2FE822B1951A}" dt="2021-12-02T01:19:37.548" v="5"/>
        <pc:sldMkLst>
          <pc:docMk/>
          <pc:sldMk cId="2329442050" sldId="296"/>
        </pc:sldMkLst>
      </pc:sldChg>
      <pc:sldChg chg="modSp mod">
        <pc:chgData name="Quint Aly" userId="0cd1c25e-00d3-4398-b354-287dccdbdb7a" providerId="ADAL" clId="{1EC9B4A7-B24B-44B7-BD75-2FE822B1951A}" dt="2021-12-02T01:41:06.734" v="87" actId="20577"/>
        <pc:sldMkLst>
          <pc:docMk/>
          <pc:sldMk cId="3746560323" sldId="303"/>
        </pc:sldMkLst>
        <pc:spChg chg="mod">
          <ac:chgData name="Quint Aly" userId="0cd1c25e-00d3-4398-b354-287dccdbdb7a" providerId="ADAL" clId="{1EC9B4A7-B24B-44B7-BD75-2FE822B1951A}" dt="2021-12-02T01:41:06.734" v="87" actId="20577"/>
          <ac:spMkLst>
            <pc:docMk/>
            <pc:sldMk cId="3746560323" sldId="303"/>
            <ac:spMk id="234" creationId="{00000000-0000-0000-0000-000000000000}"/>
          </ac:spMkLst>
        </pc:spChg>
      </pc:sldChg>
      <pc:sldChg chg="add del">
        <pc:chgData name="Quint Aly" userId="0cd1c25e-00d3-4398-b354-287dccdbdb7a" providerId="ADAL" clId="{1EC9B4A7-B24B-44B7-BD75-2FE822B1951A}" dt="2021-12-02T01:39:14.884" v="7" actId="2696"/>
        <pc:sldMkLst>
          <pc:docMk/>
          <pc:sldMk cId="3224213271" sldId="30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xfrm>
            <a:off x="1143000" y="685800"/>
            <a:ext cx="4572000" cy="3429000"/>
          </a:xfrm>
          <a:prstGeom prst="rect">
            <a:avLst/>
          </a:prstGeom>
        </p:spPr>
        <p:txBody>
          <a:bodyPr/>
          <a:lstStyle/>
          <a:p>
            <a:endParaRPr/>
          </a:p>
        </p:txBody>
      </p:sp>
      <p:sp>
        <p:nvSpPr>
          <p:cNvPr id="189" name="Shape 18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r>
              <a:rPr lang="de-DE" dirty="0"/>
              <a:t>Funktioniert sowohl analog als auch digital in Miro/</a:t>
            </a:r>
            <a:r>
              <a:rPr lang="de-DE" dirty="0" err="1"/>
              <a:t>Mural</a:t>
            </a:r>
            <a:r>
              <a:rPr lang="de-DE" dirty="0"/>
              <a:t>/</a:t>
            </a:r>
            <a:r>
              <a:rPr lang="de-DE" dirty="0" err="1"/>
              <a:t>Padlet</a:t>
            </a:r>
            <a:r>
              <a:rPr lang="de-DE" dirty="0"/>
              <a:t> und Co</a:t>
            </a:r>
            <a:endParaRPr dirty="0"/>
          </a:p>
        </p:txBody>
      </p:sp>
    </p:spTree>
    <p:extLst>
      <p:ext uri="{BB962C8B-B14F-4D97-AF65-F5344CB8AC3E}">
        <p14:creationId xmlns:p14="http://schemas.microsoft.com/office/powerpoint/2010/main" val="2400659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r>
              <a:rPr lang="de-DE" dirty="0"/>
              <a:t>Funktioniert sowohl analog als auch digital in Miro/</a:t>
            </a:r>
            <a:r>
              <a:rPr lang="de-DE" dirty="0" err="1"/>
              <a:t>Mural</a:t>
            </a:r>
            <a:r>
              <a:rPr lang="de-DE" dirty="0"/>
              <a:t>/</a:t>
            </a:r>
            <a:r>
              <a:rPr lang="de-DE" dirty="0" err="1"/>
              <a:t>Padlet</a:t>
            </a:r>
            <a:r>
              <a:rPr lang="de-DE" dirty="0"/>
              <a:t> und Co</a:t>
            </a:r>
            <a:endParaRPr dirty="0"/>
          </a:p>
        </p:txBody>
      </p:sp>
    </p:spTree>
    <p:extLst>
      <p:ext uri="{BB962C8B-B14F-4D97-AF65-F5344CB8AC3E}">
        <p14:creationId xmlns:p14="http://schemas.microsoft.com/office/powerpoint/2010/main" val="2099773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4131716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1654667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1734233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dirty="0"/>
          </a:p>
          <a:p>
            <a:r>
              <a:rPr dirty="0" err="1"/>
              <a:t>Folgende</a:t>
            </a:r>
            <a:r>
              <a:rPr dirty="0"/>
              <a:t> </a:t>
            </a:r>
            <a:r>
              <a:rPr dirty="0" err="1"/>
              <a:t>Regeln</a:t>
            </a:r>
            <a:r>
              <a:rPr dirty="0"/>
              <a:t> </a:t>
            </a:r>
            <a:r>
              <a:rPr dirty="0" err="1"/>
              <a:t>gelten</a:t>
            </a:r>
            <a:r>
              <a:rPr dirty="0"/>
              <a:t> für Scans:</a:t>
            </a:r>
          </a:p>
          <a:p>
            <a:r>
              <a:rPr dirty="0"/>
              <a:t>		Scans </a:t>
            </a:r>
            <a:r>
              <a:rPr dirty="0" err="1"/>
              <a:t>sind</a:t>
            </a:r>
            <a:r>
              <a:rPr dirty="0"/>
              <a:t> </a:t>
            </a:r>
            <a:r>
              <a:rPr dirty="0" err="1"/>
              <a:t>seit</a:t>
            </a:r>
            <a:r>
              <a:rPr dirty="0"/>
              <a:t> 2013 für den </a:t>
            </a:r>
            <a:r>
              <a:rPr dirty="0" err="1"/>
              <a:t>Schulbetrieb</a:t>
            </a:r>
            <a:r>
              <a:rPr dirty="0"/>
              <a:t> in </a:t>
            </a:r>
            <a:r>
              <a:rPr dirty="0" err="1"/>
              <a:t>einem</a:t>
            </a:r>
            <a:r>
              <a:rPr dirty="0"/>
              <a:t> </a:t>
            </a:r>
            <a:r>
              <a:rPr dirty="0" err="1"/>
              <a:t>bestimmten</a:t>
            </a:r>
            <a:r>
              <a:rPr dirty="0"/>
              <a:t> </a:t>
            </a:r>
            <a:r>
              <a:rPr dirty="0" err="1"/>
              <a:t>Umfang</a:t>
            </a:r>
            <a:r>
              <a:rPr dirty="0"/>
              <a:t> </a:t>
            </a:r>
            <a:r>
              <a:rPr dirty="0" err="1"/>
              <a:t>gestattet</a:t>
            </a:r>
            <a:r>
              <a:rPr dirty="0"/>
              <a:t>.</a:t>
            </a:r>
          </a:p>
          <a:p>
            <a:r>
              <a:rPr dirty="0"/>
              <a:t>		</a:t>
            </a:r>
            <a:r>
              <a:rPr dirty="0" err="1"/>
              <a:t>Aus</a:t>
            </a:r>
            <a:r>
              <a:rPr dirty="0"/>
              <a:t> </a:t>
            </a:r>
            <a:r>
              <a:rPr dirty="0" err="1"/>
              <a:t>allen</a:t>
            </a:r>
            <a:r>
              <a:rPr dirty="0"/>
              <a:t> </a:t>
            </a:r>
            <a:r>
              <a:rPr dirty="0" err="1"/>
              <a:t>Werken</a:t>
            </a:r>
            <a:r>
              <a:rPr dirty="0"/>
              <a:t> ab dem </a:t>
            </a:r>
            <a:r>
              <a:rPr dirty="0" err="1"/>
              <a:t>Erscheinungsjahr</a:t>
            </a:r>
            <a:r>
              <a:rPr dirty="0"/>
              <a:t> 2005 </a:t>
            </a:r>
            <a:r>
              <a:rPr dirty="0" err="1"/>
              <a:t>dürfen</a:t>
            </a:r>
            <a:r>
              <a:rPr dirty="0"/>
              <a:t> 10 % des </a:t>
            </a:r>
            <a:r>
              <a:rPr dirty="0" err="1"/>
              <a:t>Werkes</a:t>
            </a:r>
            <a:r>
              <a:rPr dirty="0"/>
              <a:t>, maximal </a:t>
            </a:r>
            <a:r>
              <a:rPr dirty="0" err="1"/>
              <a:t>aber</a:t>
            </a:r>
            <a:r>
              <a:rPr dirty="0"/>
              <a:t> 20 Seiten </a:t>
            </a:r>
            <a:r>
              <a:rPr dirty="0" err="1"/>
              <a:t>gescannt</a:t>
            </a:r>
            <a:r>
              <a:rPr dirty="0"/>
              <a:t> </a:t>
            </a:r>
            <a:r>
              <a:rPr dirty="0" err="1"/>
              <a:t>werden</a:t>
            </a:r>
            <a:r>
              <a:rPr dirty="0"/>
              <a:t>. </a:t>
            </a:r>
            <a:r>
              <a:rPr dirty="0" err="1"/>
              <a:t>Aus</a:t>
            </a:r>
            <a:r>
              <a:rPr dirty="0"/>
              <a:t> </a:t>
            </a:r>
            <a:r>
              <a:rPr dirty="0" err="1"/>
              <a:t>älteren</a:t>
            </a:r>
            <a:r>
              <a:rPr dirty="0"/>
              <a:t> </a:t>
            </a:r>
            <a:r>
              <a:rPr dirty="0" err="1"/>
              <a:t>Werken</a:t>
            </a:r>
            <a:r>
              <a:rPr dirty="0"/>
              <a:t> </a:t>
            </a:r>
            <a:r>
              <a:rPr dirty="0" err="1"/>
              <a:t>sind</a:t>
            </a:r>
            <a:r>
              <a:rPr dirty="0"/>
              <a:t> Scans </a:t>
            </a:r>
            <a:r>
              <a:rPr dirty="0" err="1"/>
              <a:t>nicht</a:t>
            </a:r>
            <a:r>
              <a:rPr dirty="0"/>
              <a:t> </a:t>
            </a:r>
            <a:r>
              <a:rPr dirty="0" err="1"/>
              <a:t>erlaubt</a:t>
            </a:r>
            <a:r>
              <a:rPr dirty="0"/>
              <a:t>.</a:t>
            </a:r>
          </a:p>
          <a:p>
            <a:r>
              <a:rPr dirty="0"/>
              <a:t>		</a:t>
            </a:r>
            <a:r>
              <a:rPr dirty="0" err="1"/>
              <a:t>Diese</a:t>
            </a:r>
            <a:r>
              <a:rPr dirty="0"/>
              <a:t> Scans </a:t>
            </a:r>
            <a:r>
              <a:rPr dirty="0" err="1"/>
              <a:t>dürfen</a:t>
            </a:r>
            <a:r>
              <a:rPr dirty="0"/>
              <a:t> per E-Mail an die </a:t>
            </a:r>
            <a:r>
              <a:rPr dirty="0" err="1"/>
              <a:t>Schüler</a:t>
            </a:r>
            <a:r>
              <a:rPr dirty="0"/>
              <a:t> </a:t>
            </a:r>
            <a:r>
              <a:rPr dirty="0" err="1"/>
              <a:t>weitergegeben</a:t>
            </a:r>
            <a:r>
              <a:rPr dirty="0"/>
              <a:t> </a:t>
            </a:r>
            <a:r>
              <a:rPr dirty="0" err="1"/>
              <a:t>oder</a:t>
            </a:r>
            <a:r>
              <a:rPr dirty="0"/>
              <a:t> </a:t>
            </a:r>
            <a:r>
              <a:rPr dirty="0" err="1"/>
              <a:t>über</a:t>
            </a:r>
            <a:r>
              <a:rPr dirty="0"/>
              <a:t> Whiteboards </a:t>
            </a:r>
            <a:r>
              <a:rPr dirty="0" err="1"/>
              <a:t>im</a:t>
            </a:r>
            <a:r>
              <a:rPr dirty="0"/>
              <a:t> </a:t>
            </a:r>
            <a:r>
              <a:rPr dirty="0" err="1"/>
              <a:t>Unterricht</a:t>
            </a:r>
            <a:r>
              <a:rPr dirty="0"/>
              <a:t> </a:t>
            </a:r>
            <a:r>
              <a:rPr dirty="0" err="1"/>
              <a:t>gezeigt</a:t>
            </a:r>
            <a:r>
              <a:rPr dirty="0"/>
              <a:t> </a:t>
            </a:r>
            <a:r>
              <a:rPr dirty="0" err="1"/>
              <a:t>werden</a:t>
            </a:r>
            <a:r>
              <a:rPr dirty="0"/>
              <a:t>.</a:t>
            </a:r>
          </a:p>
          <a:p>
            <a:r>
              <a:rPr dirty="0"/>
              <a:t>		Man </a:t>
            </a:r>
            <a:r>
              <a:rPr dirty="0" err="1"/>
              <a:t>darf</a:t>
            </a:r>
            <a:r>
              <a:rPr dirty="0"/>
              <a:t> die </a:t>
            </a:r>
            <a:r>
              <a:rPr dirty="0" err="1"/>
              <a:t>Scancs</a:t>
            </a:r>
            <a:r>
              <a:rPr dirty="0"/>
              <a:t> </a:t>
            </a:r>
            <a:r>
              <a:rPr dirty="0" err="1"/>
              <a:t>auch</a:t>
            </a:r>
            <a:r>
              <a:rPr dirty="0"/>
              <a:t> auf </a:t>
            </a:r>
            <a:r>
              <a:rPr dirty="0" err="1"/>
              <a:t>mehreren</a:t>
            </a:r>
            <a:r>
              <a:rPr dirty="0"/>
              <a:t> </a:t>
            </a:r>
            <a:r>
              <a:rPr dirty="0" err="1"/>
              <a:t>Speichermedien</a:t>
            </a:r>
            <a:r>
              <a:rPr dirty="0"/>
              <a:t> </a:t>
            </a:r>
            <a:r>
              <a:rPr dirty="0" err="1"/>
              <a:t>abspeichern</a:t>
            </a:r>
            <a:r>
              <a:rPr dirty="0"/>
              <a:t>, </a:t>
            </a:r>
            <a:r>
              <a:rPr dirty="0" err="1"/>
              <a:t>wenn</a:t>
            </a:r>
            <a:r>
              <a:rPr dirty="0"/>
              <a:t> </a:t>
            </a:r>
            <a:r>
              <a:rPr dirty="0" err="1"/>
              <a:t>durch</a:t>
            </a:r>
            <a:r>
              <a:rPr dirty="0"/>
              <a:t> </a:t>
            </a:r>
            <a:r>
              <a:rPr dirty="0" err="1"/>
              <a:t>effektive</a:t>
            </a:r>
            <a:r>
              <a:rPr dirty="0"/>
              <a:t> </a:t>
            </a:r>
            <a:r>
              <a:rPr dirty="0" err="1"/>
              <a:t>Schutzmaßnahmen</a:t>
            </a:r>
            <a:r>
              <a:rPr dirty="0"/>
              <a:t> </a:t>
            </a:r>
            <a:r>
              <a:rPr dirty="0" err="1"/>
              <a:t>sichergestellt</a:t>
            </a:r>
            <a:r>
              <a:rPr dirty="0"/>
              <a:t> </a:t>
            </a:r>
            <a:r>
              <a:rPr dirty="0" err="1"/>
              <a:t>ist</a:t>
            </a:r>
            <a:r>
              <a:rPr dirty="0"/>
              <a:t>, </a:t>
            </a:r>
            <a:r>
              <a:rPr dirty="0" err="1"/>
              <a:t>dass</a:t>
            </a:r>
            <a:r>
              <a:rPr dirty="0"/>
              <a:t> </a:t>
            </a:r>
            <a:r>
              <a:rPr dirty="0" err="1"/>
              <a:t>Dritte</a:t>
            </a:r>
            <a:r>
              <a:rPr dirty="0"/>
              <a:t> auf die </a:t>
            </a:r>
            <a:r>
              <a:rPr dirty="0" err="1"/>
              <a:t>gespeicherten</a:t>
            </a:r>
            <a:r>
              <a:rPr dirty="0"/>
              <a:t> Scans </a:t>
            </a:r>
            <a:r>
              <a:rPr dirty="0" err="1"/>
              <a:t>nicht</a:t>
            </a:r>
            <a:r>
              <a:rPr dirty="0"/>
              <a:t> </a:t>
            </a:r>
            <a:r>
              <a:rPr dirty="0" err="1"/>
              <a:t>zugreifen</a:t>
            </a:r>
            <a:r>
              <a:rPr dirty="0"/>
              <a:t> </a:t>
            </a:r>
            <a:r>
              <a:rPr dirty="0" err="1"/>
              <a:t>können</a:t>
            </a:r>
            <a:r>
              <a:rPr dirty="0"/>
              <a:t>. Die Scans </a:t>
            </a:r>
            <a:r>
              <a:rPr dirty="0" err="1"/>
              <a:t>müssen</a:t>
            </a:r>
            <a:r>
              <a:rPr dirty="0"/>
              <a:t> also </a:t>
            </a:r>
            <a:r>
              <a:rPr dirty="0" err="1"/>
              <a:t>durch</a:t>
            </a:r>
            <a:r>
              <a:rPr dirty="0"/>
              <a:t> </a:t>
            </a:r>
            <a:r>
              <a:rPr dirty="0" err="1"/>
              <a:t>ein</a:t>
            </a:r>
            <a:r>
              <a:rPr dirty="0"/>
              <a:t> </a:t>
            </a:r>
            <a:r>
              <a:rPr dirty="0" err="1"/>
              <a:t>Passwort</a:t>
            </a:r>
            <a:r>
              <a:rPr dirty="0"/>
              <a:t> </a:t>
            </a:r>
            <a:r>
              <a:rPr dirty="0" err="1"/>
              <a:t>oder</a:t>
            </a:r>
            <a:r>
              <a:rPr dirty="0"/>
              <a:t> </a:t>
            </a:r>
            <a:r>
              <a:rPr dirty="0" err="1"/>
              <a:t>ähnliche</a:t>
            </a:r>
            <a:r>
              <a:rPr dirty="0"/>
              <a:t> </a:t>
            </a:r>
            <a:r>
              <a:rPr dirty="0" err="1"/>
              <a:t>Maßnahmen</a:t>
            </a:r>
            <a:r>
              <a:rPr dirty="0"/>
              <a:t> </a:t>
            </a:r>
            <a:r>
              <a:rPr dirty="0" err="1"/>
              <a:t>geschützt</a:t>
            </a:r>
            <a:r>
              <a:rPr dirty="0"/>
              <a:t> sein.</a:t>
            </a:r>
          </a:p>
          <a:p>
            <a:r>
              <a:rPr dirty="0"/>
              <a:t>		Auf den Scans muss </a:t>
            </a:r>
            <a:r>
              <a:rPr dirty="0" err="1"/>
              <a:t>immer</a:t>
            </a:r>
            <a:r>
              <a:rPr dirty="0"/>
              <a:t> die Quelle </a:t>
            </a:r>
            <a:r>
              <a:rPr dirty="0" err="1"/>
              <a:t>angegeben</a:t>
            </a:r>
            <a:r>
              <a:rPr dirty="0"/>
              <a:t> </a:t>
            </a:r>
            <a:r>
              <a:rPr dirty="0" err="1"/>
              <a:t>werden</a:t>
            </a:r>
            <a:r>
              <a:rPr dirty="0"/>
              <a:t> (Autor, </a:t>
            </a:r>
            <a:r>
              <a:rPr dirty="0" err="1"/>
              <a:t>Titel</a:t>
            </a:r>
            <a:r>
              <a:rPr dirty="0"/>
              <a:t>, Verlag, </a:t>
            </a:r>
            <a:r>
              <a:rPr dirty="0" err="1"/>
              <a:t>Auflage</a:t>
            </a:r>
            <a:r>
              <a:rPr dirty="0"/>
              <a:t>, </a:t>
            </a:r>
            <a:r>
              <a:rPr dirty="0" err="1"/>
              <a:t>Erscheinungsjahr</a:t>
            </a:r>
            <a:r>
              <a:rPr dirty="0"/>
              <a:t>, </a:t>
            </a:r>
            <a:r>
              <a:rPr dirty="0" err="1"/>
              <a:t>Seite</a:t>
            </a:r>
            <a:r>
              <a:rPr dirty="0"/>
              <a:t>). </a:t>
            </a:r>
            <a:r>
              <a:rPr dirty="0" err="1"/>
              <a:t>Dafür</a:t>
            </a:r>
            <a:r>
              <a:rPr dirty="0"/>
              <a:t> </a:t>
            </a:r>
            <a:r>
              <a:rPr dirty="0" err="1"/>
              <a:t>reicht</a:t>
            </a:r>
            <a:r>
              <a:rPr dirty="0"/>
              <a:t> es </a:t>
            </a:r>
            <a:r>
              <a:rPr dirty="0" err="1"/>
              <a:t>auch</a:t>
            </a:r>
            <a:r>
              <a:rPr dirty="0"/>
              <a:t>, die </a:t>
            </a:r>
            <a:r>
              <a:rPr dirty="0" err="1"/>
              <a:t>Dateien</a:t>
            </a:r>
            <a:r>
              <a:rPr dirty="0"/>
              <a:t> </a:t>
            </a:r>
            <a:r>
              <a:rPr dirty="0" err="1"/>
              <a:t>entsprechend</a:t>
            </a:r>
            <a:r>
              <a:rPr dirty="0"/>
              <a:t> </a:t>
            </a:r>
            <a:r>
              <a:rPr dirty="0" err="1"/>
              <a:t>zu</a:t>
            </a:r>
            <a:r>
              <a:rPr dirty="0"/>
              <a:t> </a:t>
            </a:r>
            <a:r>
              <a:rPr dirty="0" err="1"/>
              <a:t>benennen</a:t>
            </a:r>
            <a:r>
              <a:rPr dirty="0"/>
              <a:t>.</a:t>
            </a:r>
          </a:p>
          <a:p>
            <a:r>
              <a:rPr dirty="0"/>
              <a:t>		Es </a:t>
            </a:r>
            <a:r>
              <a:rPr dirty="0" err="1"/>
              <a:t>darf</a:t>
            </a:r>
            <a:r>
              <a:rPr dirty="0"/>
              <a:t> </a:t>
            </a:r>
            <a:r>
              <a:rPr dirty="0" err="1"/>
              <a:t>nur</a:t>
            </a:r>
            <a:r>
              <a:rPr dirty="0"/>
              <a:t> </a:t>
            </a:r>
            <a:r>
              <a:rPr dirty="0" err="1"/>
              <a:t>jeweils</a:t>
            </a:r>
            <a:r>
              <a:rPr dirty="0"/>
              <a:t> 1 x pro </a:t>
            </a:r>
            <a:r>
              <a:rPr dirty="0" err="1"/>
              <a:t>Klasse</a:t>
            </a:r>
            <a:r>
              <a:rPr dirty="0"/>
              <a:t> pro </a:t>
            </a:r>
            <a:r>
              <a:rPr dirty="0" err="1"/>
              <a:t>Schuljahr</a:t>
            </a:r>
            <a:r>
              <a:rPr dirty="0"/>
              <a:t> </a:t>
            </a:r>
            <a:r>
              <a:rPr dirty="0" err="1"/>
              <a:t>kopiert</a:t>
            </a:r>
            <a:r>
              <a:rPr dirty="0"/>
              <a:t> </a:t>
            </a:r>
            <a:r>
              <a:rPr dirty="0" err="1"/>
              <a:t>werden</a:t>
            </a:r>
            <a:r>
              <a:rPr dirty="0"/>
              <a:t>.</a:t>
            </a:r>
          </a:p>
          <a:p>
            <a:r>
              <a:rPr dirty="0" err="1"/>
              <a:t>Folgende</a:t>
            </a:r>
            <a:r>
              <a:rPr dirty="0"/>
              <a:t> </a:t>
            </a:r>
            <a:r>
              <a:rPr dirty="0" err="1"/>
              <a:t>Regeln</a:t>
            </a:r>
            <a:r>
              <a:rPr dirty="0"/>
              <a:t> </a:t>
            </a:r>
            <a:r>
              <a:rPr dirty="0" err="1"/>
              <a:t>gelten</a:t>
            </a:r>
            <a:r>
              <a:rPr dirty="0"/>
              <a:t> für den </a:t>
            </a:r>
            <a:r>
              <a:rPr dirty="0" err="1"/>
              <a:t>Schulserver</a:t>
            </a:r>
            <a:r>
              <a:rPr dirty="0"/>
              <a:t>:</a:t>
            </a:r>
          </a:p>
          <a:p>
            <a:r>
              <a:rPr dirty="0"/>
              <a:t>		</a:t>
            </a:r>
            <a:r>
              <a:rPr dirty="0" err="1"/>
              <a:t>Dateien</a:t>
            </a:r>
            <a:r>
              <a:rPr dirty="0"/>
              <a:t> </a:t>
            </a:r>
            <a:r>
              <a:rPr dirty="0" err="1"/>
              <a:t>dürfen</a:t>
            </a:r>
            <a:r>
              <a:rPr dirty="0"/>
              <a:t> </a:t>
            </a:r>
            <a:r>
              <a:rPr dirty="0" err="1"/>
              <a:t>nur</a:t>
            </a:r>
            <a:r>
              <a:rPr dirty="0"/>
              <a:t> bis </a:t>
            </a:r>
            <a:r>
              <a:rPr dirty="0" err="1"/>
              <a:t>zu</a:t>
            </a:r>
            <a:r>
              <a:rPr dirty="0"/>
              <a:t> 10 % des </a:t>
            </a:r>
            <a:r>
              <a:rPr dirty="0" err="1"/>
              <a:t>Gesamtwerks</a:t>
            </a:r>
            <a:r>
              <a:rPr dirty="0"/>
              <a:t> </a:t>
            </a:r>
            <a:r>
              <a:rPr dirty="0" err="1"/>
              <a:t>enthalten</a:t>
            </a:r>
            <a:r>
              <a:rPr dirty="0"/>
              <a:t>.</a:t>
            </a:r>
          </a:p>
          <a:p>
            <a:r>
              <a:rPr dirty="0"/>
              <a:t>		Videos </a:t>
            </a:r>
            <a:r>
              <a:rPr dirty="0" err="1"/>
              <a:t>oder</a:t>
            </a:r>
            <a:r>
              <a:rPr dirty="0"/>
              <a:t> </a:t>
            </a:r>
            <a:r>
              <a:rPr dirty="0" err="1"/>
              <a:t>Musikstücke</a:t>
            </a:r>
            <a:r>
              <a:rPr dirty="0"/>
              <a:t> </a:t>
            </a:r>
            <a:r>
              <a:rPr dirty="0" err="1"/>
              <a:t>dürfen</a:t>
            </a:r>
            <a:r>
              <a:rPr dirty="0"/>
              <a:t> maximal 5 </a:t>
            </a:r>
            <a:r>
              <a:rPr dirty="0" err="1"/>
              <a:t>Minuten</a:t>
            </a:r>
            <a:r>
              <a:rPr dirty="0"/>
              <a:t> lang sein.</a:t>
            </a:r>
          </a:p>
          <a:p>
            <a:r>
              <a:rPr dirty="0"/>
              <a:t>		Es </a:t>
            </a:r>
            <a:r>
              <a:rPr dirty="0" err="1"/>
              <a:t>dürfen</a:t>
            </a:r>
            <a:r>
              <a:rPr dirty="0"/>
              <a:t> </a:t>
            </a:r>
            <a:r>
              <a:rPr dirty="0" err="1"/>
              <a:t>keine</a:t>
            </a:r>
            <a:r>
              <a:rPr dirty="0"/>
              <a:t> </a:t>
            </a:r>
            <a:r>
              <a:rPr dirty="0" err="1"/>
              <a:t>Unterrichtsmaterialien</a:t>
            </a:r>
            <a:r>
              <a:rPr dirty="0"/>
              <a:t> – </a:t>
            </a:r>
            <a:r>
              <a:rPr dirty="0" err="1"/>
              <a:t>auch</a:t>
            </a:r>
            <a:r>
              <a:rPr dirty="0"/>
              <a:t> </a:t>
            </a:r>
            <a:r>
              <a:rPr dirty="0" err="1"/>
              <a:t>keine</a:t>
            </a:r>
            <a:r>
              <a:rPr dirty="0"/>
              <a:t> </a:t>
            </a:r>
            <a:r>
              <a:rPr dirty="0" err="1"/>
              <a:t>Teile</a:t>
            </a:r>
            <a:r>
              <a:rPr dirty="0"/>
              <a:t> </a:t>
            </a:r>
            <a:r>
              <a:rPr dirty="0" err="1"/>
              <a:t>davon</a:t>
            </a:r>
            <a:r>
              <a:rPr dirty="0"/>
              <a:t> – auf </a:t>
            </a:r>
            <a:r>
              <a:rPr dirty="0" err="1"/>
              <a:t>einem</a:t>
            </a:r>
            <a:r>
              <a:rPr dirty="0"/>
              <a:t> </a:t>
            </a:r>
            <a:r>
              <a:rPr dirty="0" err="1"/>
              <a:t>Schulserver</a:t>
            </a:r>
            <a:r>
              <a:rPr dirty="0"/>
              <a:t> </a:t>
            </a:r>
            <a:r>
              <a:rPr dirty="0" err="1"/>
              <a:t>oder</a:t>
            </a:r>
            <a:r>
              <a:rPr dirty="0"/>
              <a:t> in </a:t>
            </a:r>
            <a:r>
              <a:rPr dirty="0" err="1"/>
              <a:t>einer</a:t>
            </a:r>
            <a:r>
              <a:rPr dirty="0"/>
              <a:t> </a:t>
            </a:r>
            <a:r>
              <a:rPr dirty="0" err="1"/>
              <a:t>virtuellen</a:t>
            </a:r>
            <a:r>
              <a:rPr dirty="0"/>
              <a:t> </a:t>
            </a:r>
            <a:r>
              <a:rPr dirty="0" err="1"/>
              <a:t>Lernumgebung</a:t>
            </a:r>
            <a:r>
              <a:rPr dirty="0"/>
              <a:t> </a:t>
            </a:r>
            <a:r>
              <a:rPr dirty="0" err="1"/>
              <a:t>abgelegt</a:t>
            </a:r>
            <a:r>
              <a:rPr dirty="0"/>
              <a:t> </a:t>
            </a:r>
            <a:r>
              <a:rPr dirty="0" err="1"/>
              <a:t>werden</a:t>
            </a:r>
            <a:r>
              <a:rPr dirty="0"/>
              <a:t>. Das </a:t>
            </a:r>
            <a:r>
              <a:rPr dirty="0" err="1"/>
              <a:t>meint</a:t>
            </a:r>
            <a:r>
              <a:rPr dirty="0"/>
              <a:t> z. B. </a:t>
            </a:r>
            <a:r>
              <a:rPr dirty="0" err="1"/>
              <a:t>Schulbücher</a:t>
            </a:r>
            <a:r>
              <a:rPr dirty="0"/>
              <a:t>, </a:t>
            </a:r>
            <a:r>
              <a:rPr dirty="0" err="1"/>
              <a:t>Arbeitshefte</a:t>
            </a:r>
            <a:r>
              <a:rPr dirty="0"/>
              <a:t>, </a:t>
            </a:r>
            <a:r>
              <a:rPr dirty="0" err="1"/>
              <a:t>Lernsoftware</a:t>
            </a:r>
            <a:r>
              <a:rPr dirty="0"/>
              <a:t>. Eine </a:t>
            </a:r>
            <a:r>
              <a:rPr dirty="0" err="1"/>
              <a:t>Ausnahme</a:t>
            </a:r>
            <a:r>
              <a:rPr dirty="0"/>
              <a:t> gilt </a:t>
            </a:r>
            <a:r>
              <a:rPr dirty="0" err="1"/>
              <a:t>natürlich</a:t>
            </a:r>
            <a:r>
              <a:rPr dirty="0"/>
              <a:t> </a:t>
            </a:r>
            <a:r>
              <a:rPr dirty="0" err="1"/>
              <a:t>dann</a:t>
            </a:r>
            <a:r>
              <a:rPr dirty="0"/>
              <a:t>, </a:t>
            </a:r>
            <a:r>
              <a:rPr dirty="0" err="1"/>
              <a:t>wenn</a:t>
            </a:r>
            <a:r>
              <a:rPr dirty="0"/>
              <a:t> </a:t>
            </a:r>
            <a:r>
              <a:rPr dirty="0" err="1"/>
              <a:t>Schulen</a:t>
            </a:r>
            <a:r>
              <a:rPr dirty="0"/>
              <a:t> </a:t>
            </a:r>
            <a:r>
              <a:rPr dirty="0" err="1"/>
              <a:t>bzw</a:t>
            </a:r>
            <a:r>
              <a:rPr dirty="0"/>
              <a:t>. Klassen von den </a:t>
            </a:r>
            <a:r>
              <a:rPr dirty="0" err="1"/>
              <a:t>Verlagen</a:t>
            </a:r>
            <a:r>
              <a:rPr dirty="0"/>
              <a:t> </a:t>
            </a:r>
            <a:r>
              <a:rPr dirty="0" err="1"/>
              <a:t>oder</a:t>
            </a:r>
            <a:r>
              <a:rPr dirty="0"/>
              <a:t> Online-</a:t>
            </a:r>
            <a:r>
              <a:rPr dirty="0" err="1"/>
              <a:t>Plattformen</a:t>
            </a:r>
            <a:r>
              <a:rPr dirty="0"/>
              <a:t> </a:t>
            </a:r>
            <a:r>
              <a:rPr dirty="0" err="1"/>
              <a:t>eine</a:t>
            </a:r>
            <a:r>
              <a:rPr dirty="0"/>
              <a:t> </a:t>
            </a:r>
            <a:r>
              <a:rPr dirty="0" err="1"/>
              <a:t>Lizenz</a:t>
            </a:r>
            <a:r>
              <a:rPr dirty="0"/>
              <a:t> für </a:t>
            </a:r>
            <a:r>
              <a:rPr dirty="0" err="1"/>
              <a:t>eine</a:t>
            </a:r>
            <a:r>
              <a:rPr dirty="0"/>
              <a:t> </a:t>
            </a:r>
            <a:r>
              <a:rPr dirty="0" err="1"/>
              <a:t>solche</a:t>
            </a:r>
            <a:r>
              <a:rPr dirty="0"/>
              <a:t> </a:t>
            </a:r>
            <a:r>
              <a:rPr dirty="0" err="1"/>
              <a:t>Nutzung</a:t>
            </a:r>
            <a:r>
              <a:rPr dirty="0"/>
              <a:t> </a:t>
            </a:r>
            <a:r>
              <a:rPr dirty="0" err="1"/>
              <a:t>erwerben</a:t>
            </a:r>
            <a:r>
              <a:rPr dirty="0"/>
              <a:t>.</a:t>
            </a:r>
          </a:p>
          <a:p>
            <a:r>
              <a:rPr dirty="0"/>
              <a:t>		Videos, die z. B. </a:t>
            </a:r>
            <a:r>
              <a:rPr dirty="0" err="1"/>
              <a:t>bei</a:t>
            </a:r>
            <a:r>
              <a:rPr dirty="0"/>
              <a:t> YouTube </a:t>
            </a:r>
            <a:r>
              <a:rPr dirty="0" err="1"/>
              <a:t>oder</a:t>
            </a:r>
            <a:r>
              <a:rPr dirty="0"/>
              <a:t> in </a:t>
            </a:r>
            <a:r>
              <a:rPr dirty="0" err="1"/>
              <a:t>Mediatheken</a:t>
            </a:r>
            <a:r>
              <a:rPr dirty="0"/>
              <a:t> </a:t>
            </a:r>
            <a:r>
              <a:rPr dirty="0" err="1"/>
              <a:t>eingestellt</a:t>
            </a:r>
            <a:r>
              <a:rPr dirty="0"/>
              <a:t> </a:t>
            </a:r>
            <a:r>
              <a:rPr dirty="0" err="1"/>
              <a:t>sind</a:t>
            </a:r>
            <a:r>
              <a:rPr dirty="0"/>
              <a:t>, </a:t>
            </a:r>
            <a:r>
              <a:rPr dirty="0" err="1"/>
              <a:t>dürfen</a:t>
            </a:r>
            <a:r>
              <a:rPr dirty="0"/>
              <a:t> </a:t>
            </a:r>
            <a:r>
              <a:rPr dirty="0" err="1"/>
              <a:t>im</a:t>
            </a:r>
            <a:r>
              <a:rPr dirty="0"/>
              <a:t> </a:t>
            </a:r>
            <a:r>
              <a:rPr dirty="0" err="1"/>
              <a:t>Unterricht</a:t>
            </a:r>
            <a:r>
              <a:rPr dirty="0"/>
              <a:t> </a:t>
            </a:r>
            <a:r>
              <a:rPr dirty="0" err="1"/>
              <a:t>über</a:t>
            </a:r>
            <a:r>
              <a:rPr dirty="0"/>
              <a:t> das Internet </a:t>
            </a:r>
            <a:r>
              <a:rPr dirty="0" err="1"/>
              <a:t>gezeigt</a:t>
            </a:r>
            <a:r>
              <a:rPr dirty="0"/>
              <a:t> </a:t>
            </a:r>
            <a:r>
              <a:rPr dirty="0" err="1"/>
              <a:t>werden</a:t>
            </a:r>
            <a:r>
              <a:rPr dirty="0"/>
              <a:t>. Es </a:t>
            </a:r>
            <a:r>
              <a:rPr dirty="0" err="1"/>
              <a:t>dürfen</a:t>
            </a:r>
            <a:r>
              <a:rPr dirty="0"/>
              <a:t> </a:t>
            </a:r>
            <a:r>
              <a:rPr dirty="0" err="1"/>
              <a:t>keine</a:t>
            </a:r>
            <a:r>
              <a:rPr dirty="0"/>
              <a:t> </a:t>
            </a:r>
            <a:r>
              <a:rPr dirty="0" err="1"/>
              <a:t>Kopien</a:t>
            </a:r>
            <a:r>
              <a:rPr dirty="0"/>
              <a:t> z. B. </a:t>
            </a:r>
            <a:r>
              <a:rPr dirty="0" err="1"/>
              <a:t>über</a:t>
            </a:r>
            <a:r>
              <a:rPr dirty="0"/>
              <a:t> </a:t>
            </a:r>
            <a:r>
              <a:rPr dirty="0" err="1"/>
              <a:t>einen</a:t>
            </a:r>
            <a:r>
              <a:rPr dirty="0"/>
              <a:t> USB-Stick </a:t>
            </a:r>
            <a:r>
              <a:rPr dirty="0" err="1"/>
              <a:t>gezeigt</a:t>
            </a:r>
            <a:r>
              <a:rPr dirty="0"/>
              <a:t> </a:t>
            </a:r>
            <a:r>
              <a:rPr dirty="0" err="1"/>
              <a:t>werden</a:t>
            </a:r>
            <a:r>
              <a:rPr dirty="0"/>
              <a:t>.</a:t>
            </a:r>
          </a:p>
        </p:txBody>
      </p:sp>
    </p:spTree>
    <p:extLst>
      <p:ext uri="{BB962C8B-B14F-4D97-AF65-F5344CB8AC3E}">
        <p14:creationId xmlns:p14="http://schemas.microsoft.com/office/powerpoint/2010/main" val="2461057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385281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3842109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489932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232065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noRot="1" noChangeAspect="1"/>
          </p:cNvSpPr>
          <p:nvPr>
            <p:ph type="sldImg"/>
          </p:nvPr>
        </p:nvSpPr>
        <p:spPr>
          <a:prstGeom prst="rect">
            <a:avLst/>
          </a:prstGeom>
        </p:spPr>
        <p:txBody>
          <a:bodyPr/>
          <a:lstStyle/>
          <a:p>
            <a:endParaRPr/>
          </a:p>
        </p:txBody>
      </p:sp>
      <p:sp>
        <p:nvSpPr>
          <p:cNvPr id="328" name="Shape 328"/>
          <p:cNvSpPr>
            <a:spLocks noGrp="1"/>
          </p:cNvSpPr>
          <p:nvPr>
            <p:ph type="body" sz="quarter" idx="1"/>
          </p:nvPr>
        </p:nvSpPr>
        <p:spPr>
          <a:prstGeom prst="rect">
            <a:avLst/>
          </a:prstGeom>
        </p:spPr>
        <p:txBody>
          <a:bodyPr/>
          <a:lstStyle/>
          <a:p>
            <a:r>
              <a:t>—&gt; TULLU als Druckversion an alle Teilnehmenden austeilen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2890038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3490452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1905851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470204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2753132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3853614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3758019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a:p>
          <a:p>
            <a:r>
              <a:t>Folgende Regeln gelten für Scans:</a:t>
            </a:r>
          </a:p>
          <a:p>
            <a:r>
              <a:t>		Scans sind seit 2013 für den Schulbetrieb in einem bestimmten Umfang gestattet.</a:t>
            </a:r>
          </a:p>
          <a:p>
            <a:r>
              <a:t>		Aus allen Werken ab dem Erscheinungsjahr 2005 dürfen 10 % des Werkes, maximal aber 20 Seiten gescannt werden. Aus älteren Werken sind Scans nicht erlaubt.</a:t>
            </a:r>
          </a:p>
          <a:p>
            <a:r>
              <a:t>		Diese Scans dürfen per E-Mail an die Schüler weitergegeben oder über Whiteboards im Unterricht gezeigt werden.</a:t>
            </a:r>
          </a:p>
          <a:p>
            <a:r>
              <a:t>		Man darf die Scancs auch auf mehreren Speichermedien abspeichern, wenn durch effektive Schutzmaßnahmen sichergestellt ist, dass Dritte auf die gespeicherten Scans nicht zugreifen können. Die Scans müssen also durch ein Passwort oder ähnliche Maßnahmen geschützt sein.</a:t>
            </a:r>
          </a:p>
          <a:p>
            <a:r>
              <a:t>		Auf den Scans muss immer die Quelle angegeben werden (Autor, Titel, Verlag, Auflage, Erscheinungsjahr, Seite). Dafür reicht es auch, die Dateien entsprechend zu benennen.</a:t>
            </a:r>
          </a:p>
          <a:p>
            <a:r>
              <a:t>		Es darf nur jeweils 1 x pro Klasse pro Schuljahr kopiert werden.</a:t>
            </a:r>
          </a:p>
          <a:p>
            <a:r>
              <a:t>Folgende Regeln gelten für den Schulserver:</a:t>
            </a:r>
          </a:p>
          <a:p>
            <a:r>
              <a:t>		Dateien dürfen nur bis zu 10 % des Gesamtwerks enthalten.</a:t>
            </a:r>
          </a:p>
          <a:p>
            <a:r>
              <a:t>		Videos oder Musikstücke dürfen maximal 5 Minuten lang sein.</a:t>
            </a:r>
          </a:p>
          <a:p>
            <a:r>
              <a:t>		Es dürfen keine Unterrichtsmaterialien – auch keine Teile davon – auf einem Schulserver oder in einer virtuellen Lernumgebung abgelegt werden. Das meint z. B. Schulbücher, Arbeitshefte, Lernsoftware. Eine Ausnahme gilt natürlich dann, wenn Schulen bzw. Klassen von den Verlagen oder Online-Plattformen eine Lizenz für eine solche Nutzung erwerben.</a:t>
            </a:r>
          </a:p>
          <a:p>
            <a:r>
              <a:t>		Videos, die z. B. bei YouTube oder in Mediatheken eingestellt sind, dürfen im Unterricht über das Internet gezeigt werden. Es dürfen keine Kopien z. B. über einen USB-Stick gezeigt werden.</a:t>
            </a:r>
          </a:p>
        </p:txBody>
      </p:sp>
    </p:spTree>
    <p:extLst>
      <p:ext uri="{BB962C8B-B14F-4D97-AF65-F5344CB8AC3E}">
        <p14:creationId xmlns:p14="http://schemas.microsoft.com/office/powerpoint/2010/main" val="2816043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23302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r>
              <a:rPr lang="de-DE" dirty="0"/>
              <a:t>Aufgabe: </a:t>
            </a:r>
          </a:p>
          <a:p>
            <a:pPr marL="457200" indent="-457200">
              <a:buAutoNum type="arabicPeriod"/>
            </a:pPr>
            <a:r>
              <a:rPr lang="de-DE" dirty="0"/>
              <a:t>Hamburg im Suchfeld bei Google eingeben;</a:t>
            </a:r>
          </a:p>
          <a:p>
            <a:pPr marL="457200" indent="-457200">
              <a:buAutoNum type="arabicPeriod"/>
            </a:pPr>
            <a:r>
              <a:rPr lang="de-DE" dirty="0"/>
              <a:t>auf Bilder schalten; </a:t>
            </a:r>
          </a:p>
          <a:p>
            <a:pPr marL="457200" indent="-457200">
              <a:buAutoNum type="arabicPeriod"/>
            </a:pPr>
            <a:r>
              <a:rPr lang="de-DE" dirty="0"/>
              <a:t>Suchfilter anklicken; </a:t>
            </a:r>
          </a:p>
          <a:p>
            <a:pPr marL="457200" indent="-457200">
              <a:buAutoNum type="arabicPeriod"/>
            </a:pPr>
            <a:r>
              <a:rPr lang="de-DE" dirty="0"/>
              <a:t>Nutzungsrecht anklicken;</a:t>
            </a:r>
          </a:p>
          <a:p>
            <a:pPr marL="457200" indent="-457200">
              <a:buAutoNum type="arabicPeriod"/>
            </a:pPr>
            <a:r>
              <a:rPr lang="de-DE" dirty="0"/>
              <a:t>Creative Commons auswählen.</a:t>
            </a:r>
            <a:endParaRPr dirty="0"/>
          </a:p>
        </p:txBody>
      </p:sp>
    </p:spTree>
    <p:extLst>
      <p:ext uri="{BB962C8B-B14F-4D97-AF65-F5344CB8AC3E}">
        <p14:creationId xmlns:p14="http://schemas.microsoft.com/office/powerpoint/2010/main" val="40643151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el &amp; Untertitel">
    <p:spTree>
      <p:nvGrpSpPr>
        <p:cNvPr id="1" name=""/>
        <p:cNvGrpSpPr/>
        <p:nvPr/>
      </p:nvGrpSpPr>
      <p:grpSpPr>
        <a:xfrm>
          <a:off x="0" y="0"/>
          <a:ext cx="0" cy="0"/>
          <a:chOff x="0" y="0"/>
          <a:chExt cx="0" cy="0"/>
        </a:xfrm>
      </p:grpSpPr>
      <p:pic>
        <p:nvPicPr>
          <p:cNvPr id="14"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15"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16" name="Titeltext"/>
          <p:cNvSpPr txBox="1">
            <a:spLocks noGrp="1"/>
          </p:cNvSpPr>
          <p:nvPr>
            <p:ph type="title"/>
          </p:nvPr>
        </p:nvSpPr>
        <p:spPr>
          <a:xfrm>
            <a:off x="1270000" y="1638300"/>
            <a:ext cx="10464800" cy="3302000"/>
          </a:xfrm>
          <a:prstGeom prst="rect">
            <a:avLst/>
          </a:prstGeom>
        </p:spPr>
        <p:txBody>
          <a:bodyPr anchor="b"/>
          <a:lstStyle/>
          <a:p>
            <a:r>
              <a:t>Titeltext</a:t>
            </a:r>
          </a:p>
        </p:txBody>
      </p:sp>
      <p:sp>
        <p:nvSpPr>
          <p:cNvPr id="17" name="Textebene 1…"/>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r>
              <a:t>Textebene 1</a:t>
            </a:r>
          </a:p>
          <a:p>
            <a:pPr lvl="1"/>
            <a:r>
              <a:t>Textebene 2</a:t>
            </a:r>
          </a:p>
          <a:p>
            <a:pPr lvl="2"/>
            <a:r>
              <a:t>Textebene 3</a:t>
            </a:r>
          </a:p>
          <a:p>
            <a:pPr lvl="3"/>
            <a:r>
              <a:t>Textebene 4</a:t>
            </a:r>
          </a:p>
          <a:p>
            <a:pPr lvl="4"/>
            <a:r>
              <a:t>Textebene 5</a:t>
            </a:r>
          </a:p>
        </p:txBody>
      </p:sp>
      <p:sp>
        <p:nvSpPr>
          <p:cNvPr id="18" name="Erstellt von Christina Schwalbe, Lucas Jacobsen, Klaas Opitz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 Projekt SynLLOER - Universität Hamburg | CC-BY-SA 4.0</a:t>
            </a:r>
          </a:p>
        </p:txBody>
      </p:sp>
      <p:sp>
        <p:nvSpPr>
          <p:cNvPr id="19"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el &amp; Aufzählung">
    <p:spTree>
      <p:nvGrpSpPr>
        <p:cNvPr id="1" name=""/>
        <p:cNvGrpSpPr/>
        <p:nvPr/>
      </p:nvGrpSpPr>
      <p:grpSpPr>
        <a:xfrm>
          <a:off x="0" y="0"/>
          <a:ext cx="0" cy="0"/>
          <a:chOff x="0" y="0"/>
          <a:chExt cx="0" cy="0"/>
        </a:xfrm>
      </p:grpSpPr>
      <p:pic>
        <p:nvPicPr>
          <p:cNvPr id="26"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27" name="Linie"/>
          <p:cNvSpPr/>
          <p:nvPr/>
        </p:nvSpPr>
        <p:spPr>
          <a:xfrm>
            <a:off x="-42334" y="93091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28" name="Titeltext"/>
          <p:cNvSpPr txBox="1">
            <a:spLocks noGrp="1"/>
          </p:cNvSpPr>
          <p:nvPr>
            <p:ph type="title"/>
          </p:nvPr>
        </p:nvSpPr>
        <p:spPr>
          <a:xfrm>
            <a:off x="1270000" y="114300"/>
            <a:ext cx="10464800" cy="1371600"/>
          </a:xfrm>
          <a:prstGeom prst="rect">
            <a:avLst/>
          </a:prstGeom>
        </p:spPr>
        <p:txBody>
          <a:bodyPr/>
          <a:lstStyle>
            <a:lvl1pPr>
              <a:defRPr sz="7200"/>
            </a:lvl1pPr>
          </a:lstStyle>
          <a:p>
            <a:r>
              <a:t>Titeltext</a:t>
            </a:r>
          </a:p>
        </p:txBody>
      </p:sp>
      <p:sp>
        <p:nvSpPr>
          <p:cNvPr id="29" name="Textebene 1…"/>
          <p:cNvSpPr txBox="1">
            <a:spLocks noGrp="1"/>
          </p:cNvSpPr>
          <p:nvPr>
            <p:ph type="body" idx="1"/>
          </p:nvPr>
        </p:nvSpPr>
        <p:spPr>
          <a:xfrm>
            <a:off x="1270000" y="2768600"/>
            <a:ext cx="10464800" cy="5715000"/>
          </a:xfrm>
          <a:prstGeom prst="rect">
            <a:avLst/>
          </a:prstGeom>
        </p:spPr>
        <p:txBody>
          <a:bodyPr/>
          <a:lstStyle>
            <a:lvl1pPr>
              <a:spcBef>
                <a:spcPts val="2400"/>
              </a:spcBef>
              <a:buClr>
                <a:srgbClr val="C2000B"/>
              </a:buClr>
              <a:buSzPct val="85714"/>
              <a:buFont typeface="Zapf Dingbats"/>
              <a:buChar char="➡"/>
            </a:lvl1pPr>
            <a:lvl2pPr>
              <a:spcBef>
                <a:spcPts val="2400"/>
              </a:spcBef>
              <a:buClr>
                <a:srgbClr val="C2000B"/>
              </a:buClr>
              <a:buSzPct val="85714"/>
              <a:buFont typeface="Zapf Dingbats"/>
              <a:buChar char="➡"/>
            </a:lvl2pPr>
            <a:lvl3pPr>
              <a:spcBef>
                <a:spcPts val="2400"/>
              </a:spcBef>
              <a:buClr>
                <a:srgbClr val="C2000B"/>
              </a:buClr>
              <a:buSzPct val="85714"/>
              <a:buFont typeface="Zapf Dingbats"/>
              <a:buChar char="➡"/>
            </a:lvl3pPr>
            <a:lvl4pPr>
              <a:spcBef>
                <a:spcPts val="2400"/>
              </a:spcBef>
              <a:buClr>
                <a:srgbClr val="C2000B"/>
              </a:buClr>
              <a:buSzPct val="85714"/>
              <a:buFont typeface="Zapf Dingbats"/>
              <a:buChar char="➡"/>
            </a:lvl4pPr>
            <a:lvl5pPr>
              <a:spcBef>
                <a:spcPts val="2400"/>
              </a:spcBef>
              <a:buClr>
                <a:srgbClr val="C2000B"/>
              </a:buClr>
              <a:buSzPct val="85714"/>
              <a:buFont typeface="Zapf Dingbats"/>
              <a:buChar char="➡"/>
            </a:lvl5pPr>
          </a:lstStyle>
          <a:p>
            <a:r>
              <a:t>Textebene 1</a:t>
            </a:r>
          </a:p>
          <a:p>
            <a:pPr lvl="1"/>
            <a:r>
              <a:t>Textebene 2</a:t>
            </a:r>
          </a:p>
          <a:p>
            <a:pPr lvl="2"/>
            <a:r>
              <a:t>Textebene 3</a:t>
            </a:r>
          </a:p>
          <a:p>
            <a:pPr lvl="3"/>
            <a:r>
              <a:t>Textebene 4</a:t>
            </a:r>
          </a:p>
          <a:p>
            <a:pPr lvl="4"/>
            <a:r>
              <a:t>Textebene 5</a:t>
            </a:r>
          </a:p>
        </p:txBody>
      </p:sp>
      <p:sp>
        <p:nvSpPr>
          <p:cNvPr id="30"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3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el &amp; Aufzählung - 2 Spalten">
    <p:spTree>
      <p:nvGrpSpPr>
        <p:cNvPr id="1" name=""/>
        <p:cNvGrpSpPr/>
        <p:nvPr/>
      </p:nvGrpSpPr>
      <p:grpSpPr>
        <a:xfrm>
          <a:off x="0" y="0"/>
          <a:ext cx="0" cy="0"/>
          <a:chOff x="0" y="0"/>
          <a:chExt cx="0" cy="0"/>
        </a:xfrm>
      </p:grpSpPr>
      <p:pic>
        <p:nvPicPr>
          <p:cNvPr id="38"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39"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40" name="Titeltext"/>
          <p:cNvSpPr txBox="1">
            <a:spLocks noGrp="1"/>
          </p:cNvSpPr>
          <p:nvPr>
            <p:ph type="title"/>
          </p:nvPr>
        </p:nvSpPr>
        <p:spPr>
          <a:xfrm>
            <a:off x="1270000" y="254000"/>
            <a:ext cx="10464800" cy="1231900"/>
          </a:xfrm>
          <a:prstGeom prst="rect">
            <a:avLst/>
          </a:prstGeom>
        </p:spPr>
        <p:txBody>
          <a:bodyPr/>
          <a:lstStyle>
            <a:lvl1pPr>
              <a:defRPr sz="7200"/>
            </a:lvl1pPr>
          </a:lstStyle>
          <a:p>
            <a:r>
              <a:t>Titeltext</a:t>
            </a:r>
          </a:p>
        </p:txBody>
      </p:sp>
      <p:sp>
        <p:nvSpPr>
          <p:cNvPr id="41" name="Textebene 1…"/>
          <p:cNvSpPr txBox="1">
            <a:spLocks noGrp="1"/>
          </p:cNvSpPr>
          <p:nvPr>
            <p:ph type="body" idx="1"/>
          </p:nvPr>
        </p:nvSpPr>
        <p:spPr>
          <a:xfrm>
            <a:off x="1270000" y="2768600"/>
            <a:ext cx="10464800" cy="5715000"/>
          </a:xfrm>
          <a:prstGeom prst="rect">
            <a:avLst/>
          </a:prstGeom>
        </p:spPr>
        <p:txBody>
          <a:bodyPr numCol="2" spcCol="523240" anchor="t"/>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Textebene 1</a:t>
            </a:r>
          </a:p>
          <a:p>
            <a:pPr lvl="1"/>
            <a:r>
              <a:t>Textebene 2</a:t>
            </a:r>
          </a:p>
          <a:p>
            <a:pPr lvl="2"/>
            <a:r>
              <a:t>Textebene 3</a:t>
            </a:r>
          </a:p>
          <a:p>
            <a:pPr lvl="3"/>
            <a:r>
              <a:t>Textebene 4</a:t>
            </a:r>
          </a:p>
          <a:p>
            <a:pPr lvl="4"/>
            <a:r>
              <a:t>Textebene 5</a:t>
            </a:r>
          </a:p>
        </p:txBody>
      </p:sp>
      <p:sp>
        <p:nvSpPr>
          <p:cNvPr id="42"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4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Aufzählung">
    <p:spTree>
      <p:nvGrpSpPr>
        <p:cNvPr id="1" name=""/>
        <p:cNvGrpSpPr/>
        <p:nvPr/>
      </p:nvGrpSpPr>
      <p:grpSpPr>
        <a:xfrm>
          <a:off x="0" y="0"/>
          <a:ext cx="0" cy="0"/>
          <a:chOff x="0" y="0"/>
          <a:chExt cx="0" cy="0"/>
        </a:xfrm>
      </p:grpSpPr>
      <p:sp>
        <p:nvSpPr>
          <p:cNvPr id="50"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5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Leer">
    <p:spTree>
      <p:nvGrpSpPr>
        <p:cNvPr id="1" name=""/>
        <p:cNvGrpSpPr/>
        <p:nvPr/>
      </p:nvGrpSpPr>
      <p:grpSpPr>
        <a:xfrm>
          <a:off x="0" y="0"/>
          <a:ext cx="0" cy="0"/>
          <a:chOff x="0" y="0"/>
          <a:chExt cx="0" cy="0"/>
        </a:xfrm>
      </p:grpSpPr>
      <p:pic>
        <p:nvPicPr>
          <p:cNvPr id="58"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59"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60"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6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el - Oben">
    <p:spTree>
      <p:nvGrpSpPr>
        <p:cNvPr id="1" name=""/>
        <p:cNvGrpSpPr/>
        <p:nvPr/>
      </p:nvGrpSpPr>
      <p:grpSpPr>
        <a:xfrm>
          <a:off x="0" y="0"/>
          <a:ext cx="0" cy="0"/>
          <a:chOff x="0" y="0"/>
          <a:chExt cx="0" cy="0"/>
        </a:xfrm>
      </p:grpSpPr>
      <p:sp>
        <p:nvSpPr>
          <p:cNvPr id="68"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pic>
        <p:nvPicPr>
          <p:cNvPr id="69"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70" name="Titeltext"/>
          <p:cNvSpPr txBox="1">
            <a:spLocks noGrp="1"/>
          </p:cNvSpPr>
          <p:nvPr>
            <p:ph type="title"/>
          </p:nvPr>
        </p:nvSpPr>
        <p:spPr>
          <a:xfrm>
            <a:off x="1270000" y="254000"/>
            <a:ext cx="10464800" cy="1231900"/>
          </a:xfrm>
          <a:prstGeom prst="rect">
            <a:avLst/>
          </a:prstGeom>
        </p:spPr>
        <p:txBody>
          <a:bodyPr/>
          <a:lstStyle>
            <a:lvl1pPr>
              <a:defRPr sz="7200"/>
            </a:lvl1pPr>
          </a:lstStyle>
          <a:p>
            <a:r>
              <a:t>Titeltext</a:t>
            </a:r>
          </a:p>
        </p:txBody>
      </p:sp>
      <p:sp>
        <p:nvSpPr>
          <p:cNvPr id="71"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72"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el - Mitte">
    <p:spTree>
      <p:nvGrpSpPr>
        <p:cNvPr id="1" name=""/>
        <p:cNvGrpSpPr/>
        <p:nvPr/>
      </p:nvGrpSpPr>
      <p:grpSpPr>
        <a:xfrm>
          <a:off x="0" y="0"/>
          <a:ext cx="0" cy="0"/>
          <a:chOff x="0" y="0"/>
          <a:chExt cx="0" cy="0"/>
        </a:xfrm>
      </p:grpSpPr>
      <p:pic>
        <p:nvPicPr>
          <p:cNvPr id="79"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80"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81" name="Titeltext"/>
          <p:cNvSpPr txBox="1">
            <a:spLocks noGrp="1"/>
          </p:cNvSpPr>
          <p:nvPr>
            <p:ph type="title"/>
          </p:nvPr>
        </p:nvSpPr>
        <p:spPr>
          <a:xfrm>
            <a:off x="1270000" y="2971800"/>
            <a:ext cx="10464800" cy="3810000"/>
          </a:xfrm>
          <a:prstGeom prst="rect">
            <a:avLst/>
          </a:prstGeom>
        </p:spPr>
        <p:txBody>
          <a:bodyPr/>
          <a:lstStyle/>
          <a:p>
            <a:r>
              <a:t>Titeltext</a:t>
            </a:r>
          </a:p>
        </p:txBody>
      </p:sp>
      <p:sp>
        <p:nvSpPr>
          <p:cNvPr id="82"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8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Foto - Horizontal">
    <p:spTree>
      <p:nvGrpSpPr>
        <p:cNvPr id="1" name=""/>
        <p:cNvGrpSpPr/>
        <p:nvPr/>
      </p:nvGrpSpPr>
      <p:grpSpPr>
        <a:xfrm>
          <a:off x="0" y="0"/>
          <a:ext cx="0" cy="0"/>
          <a:chOff x="0" y="0"/>
          <a:chExt cx="0" cy="0"/>
        </a:xfrm>
      </p:grpSpPr>
      <p:pic>
        <p:nvPicPr>
          <p:cNvPr id="90"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91"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92" name="Bild"/>
          <p:cNvSpPr>
            <a:spLocks noGrp="1"/>
          </p:cNvSpPr>
          <p:nvPr>
            <p:ph type="pic" sz="half" idx="13"/>
          </p:nvPr>
        </p:nvSpPr>
        <p:spPr>
          <a:xfrm>
            <a:off x="2438400" y="1638300"/>
            <a:ext cx="8128000" cy="4559300"/>
          </a:xfrm>
          <a:prstGeom prst="rect">
            <a:avLst/>
          </a:prstGeom>
        </p:spPr>
        <p:txBody>
          <a:bodyPr lIns="91439" tIns="45719" rIns="91439" bIns="45719" anchor="t"/>
          <a:lstStyle/>
          <a:p>
            <a:endParaRPr/>
          </a:p>
        </p:txBody>
      </p:sp>
      <p:sp>
        <p:nvSpPr>
          <p:cNvPr id="93" name="Titeltext"/>
          <p:cNvSpPr txBox="1">
            <a:spLocks noGrp="1"/>
          </p:cNvSpPr>
          <p:nvPr>
            <p:ph type="title"/>
          </p:nvPr>
        </p:nvSpPr>
        <p:spPr>
          <a:xfrm>
            <a:off x="1270000" y="7810500"/>
            <a:ext cx="10464800" cy="1257300"/>
          </a:xfrm>
          <a:prstGeom prst="rect">
            <a:avLst/>
          </a:prstGeom>
        </p:spPr>
        <p:txBody>
          <a:bodyPr/>
          <a:lstStyle>
            <a:lvl1pPr>
              <a:defRPr sz="7200"/>
            </a:lvl1pPr>
          </a:lstStyle>
          <a:p>
            <a:r>
              <a:t>Titeltext</a:t>
            </a:r>
          </a:p>
        </p:txBody>
      </p:sp>
      <p:sp>
        <p:nvSpPr>
          <p:cNvPr id="94"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95"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Foto - Horizontal, Spiegelung">
    <p:spTree>
      <p:nvGrpSpPr>
        <p:cNvPr id="1" name=""/>
        <p:cNvGrpSpPr/>
        <p:nvPr/>
      </p:nvGrpSpPr>
      <p:grpSpPr>
        <a:xfrm>
          <a:off x="0" y="0"/>
          <a:ext cx="0" cy="0"/>
          <a:chOff x="0" y="0"/>
          <a:chExt cx="0" cy="0"/>
        </a:xfrm>
      </p:grpSpPr>
      <p:pic>
        <p:nvPicPr>
          <p:cNvPr id="102"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103"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104" name="Bild"/>
          <p:cNvSpPr>
            <a:spLocks noGrp="1"/>
          </p:cNvSpPr>
          <p:nvPr>
            <p:ph type="pic" sz="half" idx="13"/>
          </p:nvPr>
        </p:nvSpPr>
        <p:spPr>
          <a:xfrm>
            <a:off x="2438400" y="1638300"/>
            <a:ext cx="8128000" cy="4559300"/>
          </a:xfrm>
          <a:prstGeom prst="rect">
            <a:avLst/>
          </a:prstGeom>
          <a:ln w="25400"/>
          <a:effectLst>
            <a:reflection stA="50000" endPos="40000" dir="5400000" sy="-100000" algn="bl" rotWithShape="0"/>
          </a:effectLst>
        </p:spPr>
        <p:txBody>
          <a:bodyPr lIns="91439" tIns="45719" rIns="91439" bIns="45719" anchor="t"/>
          <a:lstStyle/>
          <a:p>
            <a:endParaRPr/>
          </a:p>
        </p:txBody>
      </p:sp>
      <p:sp>
        <p:nvSpPr>
          <p:cNvPr id="105" name="Titeltext"/>
          <p:cNvSpPr txBox="1">
            <a:spLocks noGrp="1"/>
          </p:cNvSpPr>
          <p:nvPr>
            <p:ph type="title"/>
          </p:nvPr>
        </p:nvSpPr>
        <p:spPr>
          <a:xfrm>
            <a:off x="1270000" y="7721600"/>
            <a:ext cx="10464800" cy="1346200"/>
          </a:xfrm>
          <a:prstGeom prst="rect">
            <a:avLst/>
          </a:prstGeom>
        </p:spPr>
        <p:txBody>
          <a:bodyPr/>
          <a:lstStyle>
            <a:lvl1pPr>
              <a:defRPr sz="7200"/>
            </a:lvl1pPr>
          </a:lstStyle>
          <a:p>
            <a:r>
              <a:t>Titeltext</a:t>
            </a:r>
          </a:p>
        </p:txBody>
      </p:sp>
      <p:sp>
        <p:nvSpPr>
          <p:cNvPr id="106"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107"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Foto - Vertikal">
    <p:spTree>
      <p:nvGrpSpPr>
        <p:cNvPr id="1" name=""/>
        <p:cNvGrpSpPr/>
        <p:nvPr/>
      </p:nvGrpSpPr>
      <p:grpSpPr>
        <a:xfrm>
          <a:off x="0" y="0"/>
          <a:ext cx="0" cy="0"/>
          <a:chOff x="0" y="0"/>
          <a:chExt cx="0" cy="0"/>
        </a:xfrm>
      </p:grpSpPr>
      <p:pic>
        <p:nvPicPr>
          <p:cNvPr id="114"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115"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116" name="Bild"/>
          <p:cNvSpPr>
            <a:spLocks noGrp="1"/>
          </p:cNvSpPr>
          <p:nvPr>
            <p:ph type="pic" sz="quarter" idx="13"/>
          </p:nvPr>
        </p:nvSpPr>
        <p:spPr>
          <a:xfrm>
            <a:off x="7124700" y="1968500"/>
            <a:ext cx="4216400" cy="5626100"/>
          </a:xfrm>
          <a:prstGeom prst="rect">
            <a:avLst/>
          </a:prstGeom>
        </p:spPr>
        <p:txBody>
          <a:bodyPr lIns="91439" tIns="45719" rIns="91439" bIns="45719" anchor="t"/>
          <a:lstStyle/>
          <a:p>
            <a:endParaRPr/>
          </a:p>
        </p:txBody>
      </p:sp>
      <p:sp>
        <p:nvSpPr>
          <p:cNvPr id="117" name="Titeltext"/>
          <p:cNvSpPr txBox="1">
            <a:spLocks noGrp="1"/>
          </p:cNvSpPr>
          <p:nvPr>
            <p:ph type="title"/>
          </p:nvPr>
        </p:nvSpPr>
        <p:spPr>
          <a:xfrm>
            <a:off x="635000" y="1409700"/>
            <a:ext cx="5867400" cy="3302000"/>
          </a:xfrm>
          <a:prstGeom prst="rect">
            <a:avLst/>
          </a:prstGeom>
        </p:spPr>
        <p:txBody>
          <a:bodyPr anchor="b"/>
          <a:lstStyle>
            <a:lvl1pPr>
              <a:defRPr sz="7000"/>
            </a:lvl1pPr>
          </a:lstStyle>
          <a:p>
            <a:r>
              <a:t>Titeltext</a:t>
            </a:r>
          </a:p>
        </p:txBody>
      </p:sp>
      <p:sp>
        <p:nvSpPr>
          <p:cNvPr id="118" name="Textebene 1…"/>
          <p:cNvSpPr txBox="1">
            <a:spLocks noGrp="1"/>
          </p:cNvSpPr>
          <p:nvPr>
            <p:ph type="body" sz="quarter" idx="1"/>
          </p:nvPr>
        </p:nvSpPr>
        <p:spPr>
          <a:xfrm>
            <a:off x="635000" y="47879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r>
              <a:t>Textebene 1</a:t>
            </a:r>
          </a:p>
          <a:p>
            <a:pPr lvl="1"/>
            <a:r>
              <a:t>Textebene 2</a:t>
            </a:r>
          </a:p>
          <a:p>
            <a:pPr lvl="2"/>
            <a:r>
              <a:t>Textebene 3</a:t>
            </a:r>
          </a:p>
          <a:p>
            <a:pPr lvl="3"/>
            <a:r>
              <a:t>Textebene 4</a:t>
            </a:r>
          </a:p>
          <a:p>
            <a:pPr lvl="4"/>
            <a:r>
              <a:t>Textebene 5</a:t>
            </a:r>
          </a:p>
        </p:txBody>
      </p:sp>
      <p:sp>
        <p:nvSpPr>
          <p:cNvPr id="119"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120"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Foto - Vertikal, Spiegelung">
    <p:spTree>
      <p:nvGrpSpPr>
        <p:cNvPr id="1" name=""/>
        <p:cNvGrpSpPr/>
        <p:nvPr/>
      </p:nvGrpSpPr>
      <p:grpSpPr>
        <a:xfrm>
          <a:off x="0" y="0"/>
          <a:ext cx="0" cy="0"/>
          <a:chOff x="0" y="0"/>
          <a:chExt cx="0" cy="0"/>
        </a:xfrm>
      </p:grpSpPr>
      <p:pic>
        <p:nvPicPr>
          <p:cNvPr id="127"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128"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129" name="Bild"/>
          <p:cNvSpPr>
            <a:spLocks noGrp="1"/>
          </p:cNvSpPr>
          <p:nvPr>
            <p:ph type="pic" sz="quarter" idx="13"/>
          </p:nvPr>
        </p:nvSpPr>
        <p:spPr>
          <a:xfrm>
            <a:off x="7124700" y="1968500"/>
            <a:ext cx="4216400" cy="5626100"/>
          </a:xfrm>
          <a:prstGeom prst="rect">
            <a:avLst/>
          </a:prstGeom>
          <a:ln w="25400"/>
          <a:effectLst>
            <a:reflection stA="50000" endPos="40000" dir="5400000" sy="-100000" algn="bl" rotWithShape="0"/>
          </a:effectLst>
        </p:spPr>
        <p:txBody>
          <a:bodyPr lIns="91439" tIns="45719" rIns="91439" bIns="45719" anchor="t"/>
          <a:lstStyle/>
          <a:p>
            <a:endParaRPr/>
          </a:p>
        </p:txBody>
      </p:sp>
      <p:sp>
        <p:nvSpPr>
          <p:cNvPr id="130" name="Titeltext"/>
          <p:cNvSpPr txBox="1">
            <a:spLocks noGrp="1"/>
          </p:cNvSpPr>
          <p:nvPr>
            <p:ph type="title"/>
          </p:nvPr>
        </p:nvSpPr>
        <p:spPr>
          <a:xfrm>
            <a:off x="635000" y="1409700"/>
            <a:ext cx="5867400" cy="3302000"/>
          </a:xfrm>
          <a:prstGeom prst="rect">
            <a:avLst/>
          </a:prstGeom>
        </p:spPr>
        <p:txBody>
          <a:bodyPr anchor="b"/>
          <a:lstStyle>
            <a:lvl1pPr>
              <a:defRPr sz="7000"/>
            </a:lvl1pPr>
          </a:lstStyle>
          <a:p>
            <a:r>
              <a:t>Titeltext</a:t>
            </a:r>
          </a:p>
        </p:txBody>
      </p:sp>
      <p:sp>
        <p:nvSpPr>
          <p:cNvPr id="131" name="Textebene 1…"/>
          <p:cNvSpPr txBox="1">
            <a:spLocks noGrp="1"/>
          </p:cNvSpPr>
          <p:nvPr>
            <p:ph type="body" sz="quarter" idx="1"/>
          </p:nvPr>
        </p:nvSpPr>
        <p:spPr>
          <a:xfrm>
            <a:off x="635000" y="47879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r>
              <a:t>Textebene 1</a:t>
            </a:r>
          </a:p>
          <a:p>
            <a:pPr lvl="1"/>
            <a:r>
              <a:t>Textebene 2</a:t>
            </a:r>
          </a:p>
          <a:p>
            <a:pPr lvl="2"/>
            <a:r>
              <a:t>Textebene 3</a:t>
            </a:r>
          </a:p>
          <a:p>
            <a:pPr lvl="3"/>
            <a:r>
              <a:t>Textebene 4</a:t>
            </a:r>
          </a:p>
          <a:p>
            <a:pPr lvl="4"/>
            <a:r>
              <a:t>Textebene 5</a:t>
            </a:r>
          </a:p>
        </p:txBody>
      </p:sp>
      <p:sp>
        <p:nvSpPr>
          <p:cNvPr id="132"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13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el, Aufzählung &amp; Foto">
    <p:spTree>
      <p:nvGrpSpPr>
        <p:cNvPr id="1" name=""/>
        <p:cNvGrpSpPr/>
        <p:nvPr/>
      </p:nvGrpSpPr>
      <p:grpSpPr>
        <a:xfrm>
          <a:off x="0" y="0"/>
          <a:ext cx="0" cy="0"/>
          <a:chOff x="0" y="0"/>
          <a:chExt cx="0" cy="0"/>
        </a:xfrm>
      </p:grpSpPr>
      <p:pic>
        <p:nvPicPr>
          <p:cNvPr id="140"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141"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142" name="Bild"/>
          <p:cNvSpPr>
            <a:spLocks noGrp="1"/>
          </p:cNvSpPr>
          <p:nvPr>
            <p:ph type="pic" sz="quarter" idx="13"/>
          </p:nvPr>
        </p:nvSpPr>
        <p:spPr>
          <a:xfrm>
            <a:off x="7175500" y="2882900"/>
            <a:ext cx="4102100" cy="5473700"/>
          </a:xfrm>
          <a:prstGeom prst="rect">
            <a:avLst/>
          </a:prstGeom>
        </p:spPr>
        <p:txBody>
          <a:bodyPr lIns="91439" tIns="45719" rIns="91439" bIns="45719" anchor="t"/>
          <a:lstStyle/>
          <a:p>
            <a:endParaRPr/>
          </a:p>
        </p:txBody>
      </p:sp>
      <p:sp>
        <p:nvSpPr>
          <p:cNvPr id="143" name="Titeltext"/>
          <p:cNvSpPr txBox="1">
            <a:spLocks noGrp="1"/>
          </p:cNvSpPr>
          <p:nvPr>
            <p:ph type="title"/>
          </p:nvPr>
        </p:nvSpPr>
        <p:spPr>
          <a:xfrm>
            <a:off x="1270000" y="254000"/>
            <a:ext cx="10464800" cy="1231900"/>
          </a:xfrm>
          <a:prstGeom prst="rect">
            <a:avLst/>
          </a:prstGeom>
        </p:spPr>
        <p:txBody>
          <a:bodyPr/>
          <a:lstStyle>
            <a:lvl1pPr>
              <a:defRPr sz="7200"/>
            </a:lvl1pPr>
          </a:lstStyle>
          <a:p>
            <a:r>
              <a:t>Titeltext</a:t>
            </a:r>
          </a:p>
        </p:txBody>
      </p:sp>
      <p:sp>
        <p:nvSpPr>
          <p:cNvPr id="144" name="Textebene 1…"/>
          <p:cNvSpPr txBox="1">
            <a:spLocks noGrp="1"/>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Textebene 1</a:t>
            </a:r>
          </a:p>
          <a:p>
            <a:pPr lvl="1"/>
            <a:r>
              <a:t>Textebene 2</a:t>
            </a:r>
          </a:p>
          <a:p>
            <a:pPr lvl="2"/>
            <a:r>
              <a:t>Textebene 3</a:t>
            </a:r>
          </a:p>
          <a:p>
            <a:pPr lvl="3"/>
            <a:r>
              <a:t>Textebene 4</a:t>
            </a:r>
          </a:p>
          <a:p>
            <a:pPr lvl="4"/>
            <a:r>
              <a:t>Textebene 5</a:t>
            </a:r>
          </a:p>
        </p:txBody>
      </p:sp>
      <p:sp>
        <p:nvSpPr>
          <p:cNvPr id="145"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146"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el &amp; Aufzählung - Links">
    <p:spTree>
      <p:nvGrpSpPr>
        <p:cNvPr id="1" name=""/>
        <p:cNvGrpSpPr/>
        <p:nvPr/>
      </p:nvGrpSpPr>
      <p:grpSpPr>
        <a:xfrm>
          <a:off x="0" y="0"/>
          <a:ext cx="0" cy="0"/>
          <a:chOff x="0" y="0"/>
          <a:chExt cx="0" cy="0"/>
        </a:xfrm>
      </p:grpSpPr>
      <p:pic>
        <p:nvPicPr>
          <p:cNvPr id="153"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154"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155" name="Titeltext"/>
          <p:cNvSpPr txBox="1">
            <a:spLocks noGrp="1"/>
          </p:cNvSpPr>
          <p:nvPr>
            <p:ph type="title"/>
          </p:nvPr>
        </p:nvSpPr>
        <p:spPr>
          <a:xfrm>
            <a:off x="1270000" y="254000"/>
            <a:ext cx="10464800" cy="1231900"/>
          </a:xfrm>
          <a:prstGeom prst="rect">
            <a:avLst/>
          </a:prstGeom>
        </p:spPr>
        <p:txBody>
          <a:bodyPr/>
          <a:lstStyle>
            <a:lvl1pPr>
              <a:defRPr sz="7200"/>
            </a:lvl1pPr>
          </a:lstStyle>
          <a:p>
            <a:r>
              <a:t>Titeltext</a:t>
            </a:r>
          </a:p>
        </p:txBody>
      </p:sp>
      <p:sp>
        <p:nvSpPr>
          <p:cNvPr id="156" name="Textebene 1…"/>
          <p:cNvSpPr txBox="1">
            <a:spLocks noGrp="1"/>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Textebene 1</a:t>
            </a:r>
          </a:p>
          <a:p>
            <a:pPr lvl="1"/>
            <a:r>
              <a:t>Textebene 2</a:t>
            </a:r>
          </a:p>
          <a:p>
            <a:pPr lvl="2"/>
            <a:r>
              <a:t>Textebene 3</a:t>
            </a:r>
          </a:p>
          <a:p>
            <a:pPr lvl="3"/>
            <a:r>
              <a:t>Textebene 4</a:t>
            </a:r>
          </a:p>
          <a:p>
            <a:pPr lvl="4"/>
            <a:r>
              <a:t>Textebene 5</a:t>
            </a:r>
          </a:p>
        </p:txBody>
      </p:sp>
      <p:sp>
        <p:nvSpPr>
          <p:cNvPr id="157"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15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el &amp; Aufzählung - Rechts">
    <p:spTree>
      <p:nvGrpSpPr>
        <p:cNvPr id="1" name=""/>
        <p:cNvGrpSpPr/>
        <p:nvPr/>
      </p:nvGrpSpPr>
      <p:grpSpPr>
        <a:xfrm>
          <a:off x="0" y="0"/>
          <a:ext cx="0" cy="0"/>
          <a:chOff x="0" y="0"/>
          <a:chExt cx="0" cy="0"/>
        </a:xfrm>
      </p:grpSpPr>
      <p:pic>
        <p:nvPicPr>
          <p:cNvPr id="165"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166"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167" name="Titeltext"/>
          <p:cNvSpPr txBox="1">
            <a:spLocks noGrp="1"/>
          </p:cNvSpPr>
          <p:nvPr>
            <p:ph type="title"/>
          </p:nvPr>
        </p:nvSpPr>
        <p:spPr>
          <a:xfrm>
            <a:off x="1270000" y="254000"/>
            <a:ext cx="10464800" cy="1231900"/>
          </a:xfrm>
          <a:prstGeom prst="rect">
            <a:avLst/>
          </a:prstGeom>
        </p:spPr>
        <p:txBody>
          <a:bodyPr/>
          <a:lstStyle>
            <a:lvl1pPr>
              <a:defRPr sz="7200"/>
            </a:lvl1pPr>
          </a:lstStyle>
          <a:p>
            <a:r>
              <a:t>Titeltext</a:t>
            </a:r>
          </a:p>
        </p:txBody>
      </p:sp>
      <p:sp>
        <p:nvSpPr>
          <p:cNvPr id="168" name="Textebene 1…"/>
          <p:cNvSpPr txBox="1">
            <a:spLocks noGrp="1"/>
          </p:cNvSpPr>
          <p:nvPr>
            <p:ph type="body" sz="quarter" idx="1"/>
          </p:nvPr>
        </p:nvSpPr>
        <p:spPr>
          <a:xfrm>
            <a:off x="7772400" y="2768600"/>
            <a:ext cx="39624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Textebene 1</a:t>
            </a:r>
          </a:p>
          <a:p>
            <a:pPr lvl="1"/>
            <a:r>
              <a:t>Textebene 2</a:t>
            </a:r>
          </a:p>
          <a:p>
            <a:pPr lvl="2"/>
            <a:r>
              <a:t>Textebene 3</a:t>
            </a:r>
          </a:p>
          <a:p>
            <a:pPr lvl="3"/>
            <a:r>
              <a:t>Textebene 4</a:t>
            </a:r>
          </a:p>
          <a:p>
            <a:pPr lvl="4"/>
            <a:r>
              <a:t>Textebene 5</a:t>
            </a:r>
          </a:p>
        </p:txBody>
      </p:sp>
      <p:sp>
        <p:nvSpPr>
          <p:cNvPr id="169"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170"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el und Inhalt">
    <p:spTree>
      <p:nvGrpSpPr>
        <p:cNvPr id="1" name=""/>
        <p:cNvGrpSpPr/>
        <p:nvPr/>
      </p:nvGrpSpPr>
      <p:grpSpPr>
        <a:xfrm>
          <a:off x="0" y="0"/>
          <a:ext cx="0" cy="0"/>
          <a:chOff x="0" y="0"/>
          <a:chExt cx="0" cy="0"/>
        </a:xfrm>
      </p:grpSpPr>
      <p:sp>
        <p:nvSpPr>
          <p:cNvPr id="177" name="Titeltext"/>
          <p:cNvSpPr txBox="1">
            <a:spLocks noGrp="1"/>
          </p:cNvSpPr>
          <p:nvPr>
            <p:ph type="title"/>
          </p:nvPr>
        </p:nvSpPr>
        <p:spPr>
          <a:xfrm>
            <a:off x="650239" y="390596"/>
            <a:ext cx="11704322" cy="1625601"/>
          </a:xfrm>
          <a:prstGeom prst="rect">
            <a:avLst/>
          </a:prstGeom>
        </p:spPr>
        <p:txBody>
          <a:bodyPr lIns="65023" tIns="65023" rIns="65023" bIns="65023">
            <a:normAutofit/>
          </a:bodyPr>
          <a:lstStyle>
            <a:lvl1pPr defTabSz="650240">
              <a:defRPr sz="6200">
                <a:latin typeface="Calibri"/>
                <a:ea typeface="Calibri"/>
                <a:cs typeface="Calibri"/>
                <a:sym typeface="Calibri"/>
              </a:defRPr>
            </a:lvl1pPr>
          </a:lstStyle>
          <a:p>
            <a:r>
              <a:t>Titeltext</a:t>
            </a:r>
          </a:p>
        </p:txBody>
      </p:sp>
      <p:sp>
        <p:nvSpPr>
          <p:cNvPr id="178" name="Textebene 1…"/>
          <p:cNvSpPr txBox="1">
            <a:spLocks noGrp="1"/>
          </p:cNvSpPr>
          <p:nvPr>
            <p:ph type="body" idx="1"/>
          </p:nvPr>
        </p:nvSpPr>
        <p:spPr>
          <a:xfrm>
            <a:off x="650239" y="2275839"/>
            <a:ext cx="11704322" cy="6436927"/>
          </a:xfrm>
          <a:prstGeom prst="rect">
            <a:avLst/>
          </a:prstGeom>
        </p:spPr>
        <p:txBody>
          <a:bodyPr lIns="65023" tIns="65023" rIns="65023" bIns="65023" anchor="t">
            <a:normAutofit/>
          </a:bodyPr>
          <a:lstStyle>
            <a:lvl1pPr marL="471487" indent="-471487" defTabSz="650240">
              <a:spcBef>
                <a:spcPts val="1000"/>
              </a:spcBef>
              <a:buSzPct val="100000"/>
              <a:buFont typeface="Arial"/>
              <a:defRPr sz="4400">
                <a:latin typeface="Calibri"/>
                <a:ea typeface="Calibri"/>
                <a:cs typeface="Calibri"/>
                <a:sym typeface="Calibri"/>
              </a:defRPr>
            </a:lvl1pPr>
            <a:lvl2pPr marL="906235" indent="-449035" defTabSz="650240">
              <a:spcBef>
                <a:spcPts val="1000"/>
              </a:spcBef>
              <a:buSzPct val="100000"/>
              <a:buFont typeface="Arial"/>
              <a:buChar char="–"/>
              <a:defRPr sz="4400">
                <a:latin typeface="Calibri"/>
                <a:ea typeface="Calibri"/>
                <a:cs typeface="Calibri"/>
                <a:sym typeface="Calibri"/>
              </a:defRPr>
            </a:lvl2pPr>
            <a:lvl3pPr marL="1333500" indent="-419100" defTabSz="650240">
              <a:spcBef>
                <a:spcPts val="1000"/>
              </a:spcBef>
              <a:buSzPct val="100000"/>
              <a:buFont typeface="Arial"/>
              <a:defRPr sz="4400">
                <a:latin typeface="Calibri"/>
                <a:ea typeface="Calibri"/>
                <a:cs typeface="Calibri"/>
                <a:sym typeface="Calibri"/>
              </a:defRPr>
            </a:lvl3pPr>
            <a:lvl4pPr marL="1874520" indent="-502920" defTabSz="650240">
              <a:spcBef>
                <a:spcPts val="1000"/>
              </a:spcBef>
              <a:buSzPct val="100000"/>
              <a:buFont typeface="Arial"/>
              <a:buChar char="–"/>
              <a:defRPr sz="4400">
                <a:latin typeface="Calibri"/>
                <a:ea typeface="Calibri"/>
                <a:cs typeface="Calibri"/>
                <a:sym typeface="Calibri"/>
              </a:defRPr>
            </a:lvl4pPr>
            <a:lvl5pPr marL="2331720" indent="-502920" defTabSz="650240">
              <a:spcBef>
                <a:spcPts val="1000"/>
              </a:spcBef>
              <a:buSzPct val="100000"/>
              <a:buFont typeface="Arial"/>
              <a:buChar char="»"/>
              <a:defRPr sz="4400">
                <a:latin typeface="Calibri"/>
                <a:ea typeface="Calibri"/>
                <a:cs typeface="Calibri"/>
                <a:sym typeface="Calibri"/>
              </a:defRPr>
            </a:lvl5pPr>
          </a:lstStyle>
          <a:p>
            <a:r>
              <a:t>Textebene 1</a:t>
            </a:r>
          </a:p>
          <a:p>
            <a:pPr lvl="1"/>
            <a:r>
              <a:t>Textebene 2</a:t>
            </a:r>
          </a:p>
          <a:p>
            <a:pPr lvl="2"/>
            <a:r>
              <a:t>Textebene 3</a:t>
            </a:r>
          </a:p>
          <a:p>
            <a:pPr lvl="3"/>
            <a:r>
              <a:t>Textebene 4</a:t>
            </a:r>
          </a:p>
          <a:p>
            <a:pPr lvl="4"/>
            <a:r>
              <a:t>Textebene 5</a:t>
            </a:r>
          </a:p>
        </p:txBody>
      </p:sp>
      <p:sp>
        <p:nvSpPr>
          <p:cNvPr id="179"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pic>
        <p:nvPicPr>
          <p:cNvPr id="180" name="UHH_Logo.jpg" descr="UHH_Logo.jpg"/>
          <p:cNvPicPr>
            <a:picLocks noChangeAspect="1"/>
          </p:cNvPicPr>
          <p:nvPr/>
        </p:nvPicPr>
        <p:blipFill>
          <a:blip r:embed="rId2"/>
          <a:srcRect l="705" r="73663"/>
          <a:stretch>
            <a:fillRect/>
          </a:stretch>
        </p:blipFill>
        <p:spPr>
          <a:xfrm>
            <a:off x="86783" y="9368027"/>
            <a:ext cx="370418" cy="385234"/>
          </a:xfrm>
          <a:prstGeom prst="rect">
            <a:avLst/>
          </a:prstGeom>
          <a:ln w="12700">
            <a:miter lim="400000"/>
          </a:ln>
        </p:spPr>
      </p:pic>
      <p:sp>
        <p:nvSpPr>
          <p:cNvPr id="181"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182" name="Foliennummer"/>
          <p:cNvSpPr txBox="1">
            <a:spLocks noGrp="1"/>
          </p:cNvSpPr>
          <p:nvPr>
            <p:ph type="sldNum" sz="quarter" idx="2"/>
          </p:nvPr>
        </p:nvSpPr>
        <p:spPr>
          <a:xfrm>
            <a:off x="11985791" y="9114112"/>
            <a:ext cx="368769" cy="371349"/>
          </a:xfrm>
          <a:prstGeom prst="rect">
            <a:avLst/>
          </a:prstGeom>
        </p:spPr>
        <p:txBody>
          <a:bodyPr lIns="65023" tIns="65023" rIns="65023" bIns="65023" anchor="ctr"/>
          <a:lstStyle>
            <a:lvl1pPr algn="r" defTabSz="650240">
              <a:defRPr sz="1600">
                <a:solidFill>
                  <a:srgbClr val="888888"/>
                </a:solidFill>
                <a:latin typeface="Calibri"/>
                <a:ea typeface="Calibri"/>
                <a:cs typeface="Calibri"/>
                <a:sym typeface="Calibri"/>
              </a:defRPr>
            </a:lvl1p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UHH_Logo.jpg" descr="UHH_Logo.jpg"/>
          <p:cNvPicPr>
            <a:picLocks noChangeAspect="1"/>
          </p:cNvPicPr>
          <p:nvPr/>
        </p:nvPicPr>
        <p:blipFill>
          <a:blip r:embed="rId17"/>
          <a:srcRect l="705" r="73663"/>
          <a:stretch>
            <a:fillRect/>
          </a:stretch>
        </p:blipFill>
        <p:spPr>
          <a:xfrm>
            <a:off x="86783" y="9368027"/>
            <a:ext cx="370418" cy="385234"/>
          </a:xfrm>
          <a:prstGeom prst="rect">
            <a:avLst/>
          </a:prstGeom>
          <a:ln w="12700">
            <a:miter lim="400000"/>
          </a:ln>
        </p:spPr>
      </p:pic>
      <p:sp>
        <p:nvSpPr>
          <p:cNvPr id="3" name="Linie"/>
          <p:cNvSpPr/>
          <p:nvPr/>
        </p:nvSpPr>
        <p:spPr>
          <a:xfrm>
            <a:off x="-42334" y="9283700"/>
            <a:ext cx="13089469" cy="0"/>
          </a:xfrm>
          <a:prstGeom prst="line">
            <a:avLst/>
          </a:prstGeom>
          <a:ln w="38100">
            <a:solidFill>
              <a:srgbClr val="C2000B"/>
            </a:solidFill>
            <a:miter lim="400000"/>
          </a:ln>
        </p:spPr>
        <p:txBody>
          <a:bodyPr lIns="0" tIns="0" rIns="0" bIns="0"/>
          <a:lstStyle/>
          <a:p>
            <a:pPr algn="l" defTabSz="457200">
              <a:defRPr sz="1200">
                <a:solidFill>
                  <a:srgbClr val="000000"/>
                </a:solidFill>
                <a:latin typeface="Helvetica"/>
                <a:ea typeface="Helvetica"/>
                <a:cs typeface="Helvetica"/>
                <a:sym typeface="Helvetica"/>
              </a:defRPr>
            </a:pPr>
            <a:endParaRPr/>
          </a:p>
        </p:txBody>
      </p:sp>
      <p:sp>
        <p:nvSpPr>
          <p:cNvPr id="4" name="Textebene 1…"/>
          <p:cNvSpPr txBox="1">
            <a:spLocks noGrp="1"/>
          </p:cNvSpPr>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p>
            <a:r>
              <a:t>Textebene 1</a:t>
            </a:r>
          </a:p>
          <a:p>
            <a:pPr lvl="1"/>
            <a:r>
              <a:t>Textebene 2</a:t>
            </a:r>
          </a:p>
          <a:p>
            <a:pPr lvl="2"/>
            <a:r>
              <a:t>Textebene 3</a:t>
            </a:r>
          </a:p>
          <a:p>
            <a:pPr lvl="3"/>
            <a:r>
              <a:t>Textebene 4</a:t>
            </a:r>
          </a:p>
          <a:p>
            <a:pPr lvl="4"/>
            <a:r>
              <a:t>Textebene 5</a:t>
            </a:r>
          </a:p>
        </p:txBody>
      </p:sp>
      <p:sp>
        <p:nvSpPr>
          <p:cNvPr id="5" name="Erstellt von Christina Schwalbe, Lucas Jacobsen, Klaas Opitz, Anna-Sophie Schubert | Projekt SynLLOER - Universität Hamburg | CC-BY-SA 4.0"/>
          <p:cNvSpPr txBox="1"/>
          <p:nvPr/>
        </p:nvSpPr>
        <p:spPr>
          <a:xfrm>
            <a:off x="1670907" y="9401929"/>
            <a:ext cx="11306633" cy="317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Erstellt von Christina Schwalbe, Lucas Jacobsen, Klaas Opitz, Anna-Sophie Schubert | Projekt SynLLOER - Universität Hamburg | CC-BY-SA 4.0</a:t>
            </a:r>
          </a:p>
        </p:txBody>
      </p:sp>
      <p:sp>
        <p:nvSpPr>
          <p:cNvPr id="6" name="Titeltext"/>
          <p:cNvSpPr txBox="1">
            <a:spLocks noGrp="1"/>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p>
            <a:r>
              <a:t>Titeltext</a:t>
            </a:r>
          </a:p>
        </p:txBody>
      </p:sp>
      <p:sp>
        <p:nvSpPr>
          <p:cNvPr id="7" name="Foliennummer"/>
          <p:cNvSpPr txBox="1">
            <a:spLocks noGrp="1"/>
          </p:cNvSpPr>
          <p:nvPr>
            <p:ph type="sldNum" sz="quarter" idx="2"/>
          </p:nvPr>
        </p:nvSpPr>
        <p:spPr>
          <a:xfrm>
            <a:off x="6343649" y="9258300"/>
            <a:ext cx="304801" cy="317500"/>
          </a:xfrm>
          <a:prstGeom prst="rect">
            <a:avLst/>
          </a:prstGeom>
          <a:ln w="12700">
            <a:miter lim="400000"/>
          </a:ln>
        </p:spPr>
        <p:txBody>
          <a:bodyPr wrap="none" lIns="50800" tIns="50800" rIns="50800" bIns="50800">
            <a:spAutoFit/>
          </a:bodyPr>
          <a:lstStyle>
            <a:lvl1pPr>
              <a:defRPr>
                <a:solidFill>
                  <a:srgbClr val="000000"/>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1pPr>
      <a:lvl2pPr marL="0" marR="0" indent="2286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2pPr>
      <a:lvl3pPr marL="0" marR="0" indent="4572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3pPr>
      <a:lvl4pPr marL="0" marR="0" indent="6858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4pPr>
      <a:lvl5pPr marL="0" marR="0" indent="9144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5pPr>
      <a:lvl6pPr marL="0" marR="0" indent="11430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6pPr>
      <a:lvl7pPr marL="0" marR="0" indent="13716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7pPr>
      <a:lvl8pPr marL="0" marR="0" indent="16002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8pPr>
      <a:lvl9pPr marL="0" marR="0" indent="18288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9pPr>
    </p:titleStyle>
    <p:bodyStyle>
      <a:lvl1pPr marL="8890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p:bodyStyle>
    <p:otherStyle>
      <a:lvl1pPr marL="0" marR="0" indent="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1pPr>
      <a:lvl2pPr marL="0" marR="0" indent="22860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2pPr>
      <a:lvl3pPr marL="0" marR="0" indent="45720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3pPr>
      <a:lvl4pPr marL="0" marR="0" indent="68580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4pPr>
      <a:lvl5pPr marL="0" marR="0" indent="91440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5pPr>
      <a:lvl6pPr marL="0" marR="0" indent="114300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6pPr>
      <a:lvl7pPr marL="0" marR="0" indent="137160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7pPr>
      <a:lvl8pPr marL="0" marR="0" indent="160020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8pPr>
      <a:lvl9pPr marL="0" marR="0" indent="1828800" algn="ctr" defTabSz="584200" latinLnBrk="0">
        <a:lnSpc>
          <a:spcPct val="100000"/>
        </a:lnSpc>
        <a:spcBef>
          <a:spcPts val="0"/>
        </a:spcBef>
        <a:spcAft>
          <a:spcPts val="0"/>
        </a:spcAft>
        <a:buClrTx/>
        <a:buSzTx/>
        <a:buFontTx/>
        <a:buNone/>
        <a:tabLst/>
        <a:defRPr sz="1500" b="0" i="0" u="none" strike="noStrike" cap="none" spc="0" baseline="0">
          <a:ln>
            <a:noFill/>
          </a:ln>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hyperlink" Target="https://dejure.org/gesetze/UrhG/60a.html" TargetMode="External"/><Relationship Id="rId7" Type="http://schemas.openxmlformats.org/officeDocument/2006/relationships/hyperlink" Target="https://dejure.org/gesetze/UrhG/64.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dejure.org/gesetze/UrhG/49.html" TargetMode="External"/><Relationship Id="rId5" Type="http://schemas.openxmlformats.org/officeDocument/2006/relationships/hyperlink" Target="https://dejure.org/gesetze/UrhG/48.html" TargetMode="External"/><Relationship Id="rId4" Type="http://schemas.openxmlformats.org/officeDocument/2006/relationships/hyperlink" Target="https://dejure.org/gesetze/UrhG/51.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ejure.org/gesetze/UrhG/60a.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ejure.org/gesetze/UrhG/60a.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ejure.org/gesetze/UrhG/60a.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slide" Target="slide10.xml"/></Relationships>
</file>

<file path=ppt/slides/_rels/slide17.xml.rels><?xml version="1.0" encoding="UTF-8" standalone="yes"?>
<Relationships xmlns="http://schemas.openxmlformats.org/package/2006/relationships"><Relationship Id="rId3" Type="http://schemas.openxmlformats.org/officeDocument/2006/relationships/hyperlink" Target="https://dejure.org/gesetze/UrhG/60a.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dejure.org/gesetze/UrhG/60a.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ejure.org/gesetze/UrhG/60a.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hyperlink" Target="https://dejure.org/gesetze/UrhG/60a.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1.xml.rels><?xml version="1.0" encoding="UTF-8" standalone="yes"?>
<Relationships xmlns="http://schemas.openxmlformats.org/package/2006/relationships"><Relationship Id="rId2" Type="http://schemas.openxmlformats.org/officeDocument/2006/relationships/hyperlink" Target="https://creativecommons.or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ikipedia.de" TargetMode="External"/><Relationship Id="rId2" Type="http://schemas.openxmlformats.org/officeDocument/2006/relationships/hyperlink" Target="https://www.google.de" TargetMode="External"/><Relationship Id="rId1" Type="http://schemas.openxmlformats.org/officeDocument/2006/relationships/slideLayout" Target="../slideLayouts/slideLayout2.xml"/><Relationship Id="rId6" Type="http://schemas.openxmlformats.org/officeDocument/2006/relationships/hyperlink" Target="http://ccmixer.edu-sharing.org/" TargetMode="External"/><Relationship Id="rId5" Type="http://schemas.openxmlformats.org/officeDocument/2006/relationships/hyperlink" Target="https://lizenzhinweisgenerator.de" TargetMode="External"/><Relationship Id="rId4" Type="http://schemas.openxmlformats.org/officeDocument/2006/relationships/hyperlink" Target="https://www.flickr.com"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lizenzhinweisgenerator.de/" TargetMode="External"/><Relationship Id="rId13" Type="http://schemas.openxmlformats.org/officeDocument/2006/relationships/image" Target="../media/image16.png"/><Relationship Id="rId3" Type="http://schemas.openxmlformats.org/officeDocument/2006/relationships/hyperlink" Target="http://search.creativecommons.org/" TargetMode="External"/><Relationship Id="rId7" Type="http://schemas.openxmlformats.org/officeDocument/2006/relationships/hyperlink" Target="https://www.tutory.de/" TargetMode="External"/><Relationship Id="rId12" Type="http://schemas.openxmlformats.org/officeDocument/2006/relationships/hyperlink" Target="http://www.europeana.eu/portal/" TargetMode="External"/><Relationship Id="rId2" Type="http://schemas.openxmlformats.org/officeDocument/2006/relationships/hyperlink" Target="https://creativecommons.org/" TargetMode="External"/><Relationship Id="rId1" Type="http://schemas.openxmlformats.org/officeDocument/2006/relationships/slideLayout" Target="../slideLayouts/slideLayout15.xml"/><Relationship Id="rId6" Type="http://schemas.openxmlformats.org/officeDocument/2006/relationships/hyperlink" Target="https://memucho.de" TargetMode="External"/><Relationship Id="rId11" Type="http://schemas.openxmlformats.org/officeDocument/2006/relationships/hyperlink" Target="https://commons.wikimedia.org" TargetMode="External"/><Relationship Id="rId5" Type="http://schemas.openxmlformats.org/officeDocument/2006/relationships/hyperlink" Target="https://www.google.com/advanced_image_search" TargetMode="External"/><Relationship Id="rId10" Type="http://schemas.openxmlformats.org/officeDocument/2006/relationships/hyperlink" Target="http://flickr.com/creativecommons" TargetMode="External"/><Relationship Id="rId4" Type="http://schemas.openxmlformats.org/officeDocument/2006/relationships/hyperlink" Target="https://stateof.creativecommons.org/" TargetMode="External"/><Relationship Id="rId9" Type="http://schemas.openxmlformats.org/officeDocument/2006/relationships/hyperlink" Target="https://creativecommons.org/choose/"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de.wikibooks.org/wiki/Hauptseite" TargetMode="External"/><Relationship Id="rId13" Type="http://schemas.openxmlformats.org/officeDocument/2006/relationships/hyperlink" Target="http://www.cc-your-edu.de/cc-seiten/" TargetMode="External"/><Relationship Id="rId3" Type="http://schemas.openxmlformats.org/officeDocument/2006/relationships/hyperlink" Target="http://www.europeana.eu/portal/" TargetMode="External"/><Relationship Id="rId7" Type="http://schemas.openxmlformats.org/officeDocument/2006/relationships/hyperlink" Target="http://www.lehrer-online.de/freie-bildungsmedien-lehrer-online.php?sid=19110507344031591546409630963150" TargetMode="External"/><Relationship Id="rId12" Type="http://schemas.openxmlformats.org/officeDocument/2006/relationships/hyperlink" Target="http://wiki.zum.de/wiki/Hauptseite" TargetMode="External"/><Relationship Id="rId2" Type="http://schemas.openxmlformats.org/officeDocument/2006/relationships/hyperlink" Target="http://gutenberg.spiegel.de/" TargetMode="External"/><Relationship Id="rId1" Type="http://schemas.openxmlformats.org/officeDocument/2006/relationships/slideLayout" Target="../slideLayouts/slideLayout15.xml"/><Relationship Id="rId6" Type="http://schemas.openxmlformats.org/officeDocument/2006/relationships/hyperlink" Target="http://www.lehrer-online.de" TargetMode="External"/><Relationship Id="rId11" Type="http://schemas.openxmlformats.org/officeDocument/2006/relationships/hyperlink" Target="http://www.bpb.de/mediathek/" TargetMode="External"/><Relationship Id="rId5" Type="http://schemas.openxmlformats.org/officeDocument/2006/relationships/hyperlink" Target="http://www.bildungsserver.de/elixier/" TargetMode="External"/><Relationship Id="rId10" Type="http://schemas.openxmlformats.org/officeDocument/2006/relationships/hyperlink" Target="http://tibs.at/" TargetMode="External"/><Relationship Id="rId4" Type="http://schemas.openxmlformats.org/officeDocument/2006/relationships/hyperlink" Target="http://www.edutags.de" TargetMode="External"/><Relationship Id="rId9" Type="http://schemas.openxmlformats.org/officeDocument/2006/relationships/hyperlink" Target="https://de.wikiversity.org/wiki/Hauptseite" TargetMode="External"/><Relationship Id="rId14" Type="http://schemas.openxmlformats.org/officeDocument/2006/relationships/image" Target="../media/image17.png"/></Relationships>
</file>

<file path=ppt/slides/_rels/slide40.xml.rels><?xml version="1.0" encoding="UTF-8" standalone="yes"?>
<Relationships xmlns="http://schemas.openxmlformats.org/package/2006/relationships"><Relationship Id="rId8" Type="http://schemas.openxmlformats.org/officeDocument/2006/relationships/hyperlink" Target="https://irights.info/wp-content/uploads/2015/10/Open_Content_-_Ein_Praxisleitfaden_zur_Nutzung_von_Creative-Commons-Lizenzen.pdf" TargetMode="External"/><Relationship Id="rId3" Type="http://schemas.openxmlformats.org/officeDocument/2006/relationships/hyperlink" Target="http://de.slideshare.net/" TargetMode="External"/><Relationship Id="rId7" Type="http://schemas.openxmlformats.org/officeDocument/2006/relationships/hyperlink" Target="http://irights.info" TargetMode="External"/><Relationship Id="rId12" Type="http://schemas.openxmlformats.org/officeDocument/2006/relationships/hyperlink" Target="https://www.tutory.de/leitfaden-oer" TargetMode="External"/><Relationship Id="rId2" Type="http://schemas.openxmlformats.org/officeDocument/2006/relationships/hyperlink" Target="https://vimeo.com/creativecommons" TargetMode="External"/><Relationship Id="rId1" Type="http://schemas.openxmlformats.org/officeDocument/2006/relationships/slideLayout" Target="../slideLayouts/slideLayout15.xml"/><Relationship Id="rId6" Type="http://schemas.openxmlformats.org/officeDocument/2006/relationships/hyperlink" Target="http://magazin.sofatutor.com/lehrer/2015/11/26/das-urheberrecht-was-lehrer-wissen-muessen/" TargetMode="External"/><Relationship Id="rId11" Type="http://schemas.openxmlformats.org/officeDocument/2006/relationships/hyperlink" Target="http://open-educational-resources.de" TargetMode="External"/><Relationship Id="rId5" Type="http://schemas.openxmlformats.org/officeDocument/2006/relationships/hyperlink" Target="http://schulbuchkopie.de/" TargetMode="External"/><Relationship Id="rId10" Type="http://schemas.openxmlformats.org/officeDocument/2006/relationships/hyperlink" Target="http://www.joeran.de/oer-an-schulen-in-deutschland/" TargetMode="External"/><Relationship Id="rId4" Type="http://schemas.openxmlformats.org/officeDocument/2006/relationships/hyperlink" Target="http://fontello.com/" TargetMode="External"/><Relationship Id="rId9" Type="http://schemas.openxmlformats.org/officeDocument/2006/relationships/hyperlink" Target="https://www.youtube.com/playlist?list=PLhy2nHJciTEAWtT6kePaOmElVOaS9LfMb"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ew.uni-hamburg.de/service/elearningbuero.html" TargetMode="External"/><Relationship Id="rId2" Type="http://schemas.openxmlformats.org/officeDocument/2006/relationships/hyperlink" Target="mailto:synlloer@uni-hamburg.de?subject=" TargetMode="External"/><Relationship Id="rId1" Type="http://schemas.openxmlformats.org/officeDocument/2006/relationships/slideLayout" Target="../slideLayouts/slideLayout7.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Copy &amp; Paste  – darf ich das?!"/>
          <p:cNvSpPr txBox="1">
            <a:spLocks noGrp="1"/>
          </p:cNvSpPr>
          <p:nvPr>
            <p:ph type="ctrTitle"/>
          </p:nvPr>
        </p:nvSpPr>
        <p:spPr>
          <a:prstGeom prst="rect">
            <a:avLst/>
          </a:prstGeom>
        </p:spPr>
        <p:txBody>
          <a:bodyPr/>
          <a:lstStyle/>
          <a:p>
            <a:pPr>
              <a:defRPr sz="7700"/>
            </a:pPr>
            <a:r>
              <a:t>Copy &amp; Paste </a:t>
            </a:r>
            <a:br/>
            <a:r>
              <a:t>– darf ich das?!</a:t>
            </a:r>
          </a:p>
        </p:txBody>
      </p:sp>
      <p:sp>
        <p:nvSpPr>
          <p:cNvPr id="192" name="– Eine Einführung in Urheberrecht und  Creative Commons"/>
          <p:cNvSpPr txBox="1">
            <a:spLocks noGrp="1"/>
          </p:cNvSpPr>
          <p:nvPr>
            <p:ph type="subTitle" sz="quarter" idx="1"/>
          </p:nvPr>
        </p:nvSpPr>
        <p:spPr>
          <a:xfrm>
            <a:off x="1270000" y="5473700"/>
            <a:ext cx="10464800" cy="1130300"/>
          </a:xfrm>
          <a:prstGeom prst="rect">
            <a:avLst/>
          </a:prstGeom>
        </p:spPr>
        <p:txBody>
          <a:bodyPr/>
          <a:lstStyle/>
          <a:p>
            <a:r>
              <a:rPr dirty="0"/>
              <a:t>– Eine </a:t>
            </a:r>
            <a:r>
              <a:rPr dirty="0" err="1"/>
              <a:t>Einführung</a:t>
            </a:r>
            <a:r>
              <a:rPr dirty="0"/>
              <a:t> in </a:t>
            </a:r>
            <a:r>
              <a:rPr dirty="0" err="1"/>
              <a:t>Urheberrecht</a:t>
            </a:r>
            <a:r>
              <a:rPr dirty="0"/>
              <a:t> und </a:t>
            </a:r>
            <a:br>
              <a:rPr dirty="0"/>
            </a:br>
            <a:r>
              <a:rPr dirty="0"/>
              <a:t>Creative Commons</a:t>
            </a:r>
          </a:p>
        </p:txBody>
      </p:sp>
      <p:sp>
        <p:nvSpPr>
          <p:cNvPr id="193" name="Entstanden im Rahmen des OER-Projektes »SynLLOER« an der Universität Hamburg…"/>
          <p:cNvSpPr txBox="1"/>
          <p:nvPr/>
        </p:nvSpPr>
        <p:spPr>
          <a:xfrm>
            <a:off x="3039308" y="6951291"/>
            <a:ext cx="6722994" cy="171841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rPr dirty="0" err="1"/>
              <a:t>Entstanden</a:t>
            </a:r>
            <a:r>
              <a:rPr dirty="0"/>
              <a:t> </a:t>
            </a:r>
            <a:r>
              <a:rPr dirty="0" err="1"/>
              <a:t>im</a:t>
            </a:r>
            <a:r>
              <a:rPr dirty="0"/>
              <a:t> </a:t>
            </a:r>
            <a:r>
              <a:rPr dirty="0" err="1"/>
              <a:t>Rahmen</a:t>
            </a:r>
            <a:r>
              <a:rPr dirty="0"/>
              <a:t> des OER-</a:t>
            </a:r>
            <a:r>
              <a:rPr dirty="0" err="1"/>
              <a:t>Projektes</a:t>
            </a:r>
            <a:r>
              <a:rPr dirty="0"/>
              <a:t> »</a:t>
            </a:r>
            <a:r>
              <a:rPr dirty="0" err="1"/>
              <a:t>SynLLOER</a:t>
            </a:r>
            <a:r>
              <a:rPr dirty="0"/>
              <a:t>« an der Universität Hamburg</a:t>
            </a:r>
            <a:endParaRPr lang="de-DE" dirty="0"/>
          </a:p>
          <a:p>
            <a:r>
              <a:rPr lang="de-DE" dirty="0"/>
              <a:t>2022 aktualisiert durch das Büro für digitale Lehre der Universität Hamburg</a:t>
            </a:r>
            <a:endParaRPr dirty="0"/>
          </a:p>
          <a:p>
            <a:endParaRPr dirty="0"/>
          </a:p>
          <a:p>
            <a:r>
              <a:rPr dirty="0"/>
              <a:t>Christina Schwalbe</a:t>
            </a:r>
          </a:p>
          <a:p>
            <a:r>
              <a:rPr dirty="0"/>
              <a:t>Lucas Jacobsen</a:t>
            </a:r>
          </a:p>
          <a:p>
            <a:r>
              <a:rPr dirty="0" err="1"/>
              <a:t>Klaas</a:t>
            </a:r>
            <a:r>
              <a:rPr dirty="0"/>
              <a:t> Opitz</a:t>
            </a:r>
            <a:endParaRPr lang="de-DE" dirty="0"/>
          </a:p>
          <a:p>
            <a:r>
              <a:rPr lang="de-DE" dirty="0"/>
              <a:t>Quint Aly</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Vorstellung"/>
          <p:cNvSpPr txBox="1">
            <a:spLocks noGrp="1"/>
          </p:cNvSpPr>
          <p:nvPr>
            <p:ph type="title"/>
          </p:nvPr>
        </p:nvSpPr>
        <p:spPr>
          <a:prstGeom prst="rect">
            <a:avLst/>
          </a:prstGeom>
        </p:spPr>
        <p:txBody>
          <a:bodyPr/>
          <a:lstStyle/>
          <a:p>
            <a:r>
              <a:rPr lang="de-DE" dirty="0"/>
              <a:t>Check-In</a:t>
            </a:r>
          </a:p>
        </p:txBody>
      </p:sp>
      <p:sp>
        <p:nvSpPr>
          <p:cNvPr id="196" name="Wer sind Sie?…"/>
          <p:cNvSpPr txBox="1">
            <a:spLocks noGrp="1"/>
          </p:cNvSpPr>
          <p:nvPr>
            <p:ph type="body" idx="1"/>
          </p:nvPr>
        </p:nvSpPr>
        <p:spPr>
          <a:xfrm>
            <a:off x="1270000" y="2768600"/>
            <a:ext cx="10464800" cy="5715000"/>
          </a:xfrm>
          <a:prstGeom prst="rect">
            <a:avLst/>
          </a:prstGeom>
        </p:spPr>
        <p:txBody>
          <a:bodyPr/>
          <a:lstStyle/>
          <a:p>
            <a:pPr marL="811530" indent="-494030"/>
            <a:r>
              <a:rPr lang="de-DE" dirty="0" err="1"/>
              <a:t>Sum</a:t>
            </a:r>
            <a:r>
              <a:rPr lang="de-DE" dirty="0"/>
              <a:t>-Up: Was sind digitale Exkursionen</a:t>
            </a:r>
            <a:r>
              <a:rPr dirty="0"/>
              <a:t>?</a:t>
            </a:r>
            <a:endParaRPr lang="de-DE" dirty="0"/>
          </a:p>
          <a:p>
            <a:pPr marL="811530" indent="-494030"/>
            <a:r>
              <a:rPr lang="de-DE" dirty="0"/>
              <a:t>Wer ist an der Erstellung beteiligt</a:t>
            </a:r>
            <a:r>
              <a:rPr dirty="0"/>
              <a:t>?</a:t>
            </a:r>
          </a:p>
          <a:p>
            <a:pPr marL="811530" indent="-494030"/>
            <a:r>
              <a:rPr lang="de-DE" dirty="0"/>
              <a:t>Wer soll mit dem Angebot adressiert werden</a:t>
            </a:r>
            <a:r>
              <a:rPr dirty="0"/>
              <a:t>?</a:t>
            </a:r>
          </a:p>
          <a:p>
            <a:pPr marL="317500" indent="0">
              <a:buNone/>
            </a:pPr>
            <a:endParaRPr lang="de-DE" dirty="0"/>
          </a:p>
          <a:p>
            <a:pPr marL="317500" indent="0">
              <a:buNone/>
            </a:pPr>
            <a:r>
              <a:rPr lang="de-DE" dirty="0"/>
              <a:t>Aufgabe: Von wo seid ihr zugeschaltet?</a:t>
            </a:r>
          </a:p>
        </p:txBody>
      </p:sp>
      <p:cxnSp>
        <p:nvCxnSpPr>
          <p:cNvPr id="3" name="Gerade Verbindung mit Pfeil 2">
            <a:extLst>
              <a:ext uri="{FF2B5EF4-FFF2-40B4-BE49-F238E27FC236}">
                <a16:creationId xmlns:a16="http://schemas.microsoft.com/office/drawing/2014/main" id="{5BE9F81E-74B3-4675-BC26-5E7BD48B1C51}"/>
              </a:ext>
            </a:extLst>
          </p:cNvPr>
          <p:cNvCxnSpPr>
            <a:cxnSpLocks/>
          </p:cNvCxnSpPr>
          <p:nvPr/>
        </p:nvCxnSpPr>
        <p:spPr>
          <a:xfrm>
            <a:off x="1693344" y="6368688"/>
            <a:ext cx="7928328" cy="0"/>
          </a:xfrm>
          <a:prstGeom prst="straightConnector1">
            <a:avLst/>
          </a:prstGeom>
          <a:noFill/>
          <a:ln w="381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Open Educational Resources (OER)"/>
          <p:cNvSpPr txBox="1">
            <a:spLocks noGrp="1"/>
          </p:cNvSpPr>
          <p:nvPr>
            <p:ph type="title"/>
          </p:nvPr>
        </p:nvSpPr>
        <p:spPr>
          <a:xfrm>
            <a:off x="221392" y="2971800"/>
            <a:ext cx="12652308" cy="3810000"/>
          </a:xfrm>
          <a:prstGeom prst="rect">
            <a:avLst/>
          </a:prstGeom>
        </p:spPr>
        <p:txBody>
          <a:bodyPr/>
          <a:lstStyle/>
          <a:p>
            <a:r>
              <a:t>Open Educational Resources (OER)</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Bild" descr="Bild"/>
          <p:cNvPicPr>
            <a:picLocks noChangeAspect="1"/>
          </p:cNvPicPr>
          <p:nvPr/>
        </p:nvPicPr>
        <p:blipFill>
          <a:blip r:embed="rId2"/>
          <a:stretch>
            <a:fillRect/>
          </a:stretch>
        </p:blipFill>
        <p:spPr>
          <a:xfrm>
            <a:off x="3447942" y="73034"/>
            <a:ext cx="6108917" cy="8637628"/>
          </a:xfrm>
          <a:prstGeom prst="rect">
            <a:avLst/>
          </a:prstGeom>
          <a:ln w="12700">
            <a:miter lim="400000"/>
          </a:ln>
          <a:effectLst>
            <a:outerShdw blurRad="63500" dist="25400" dir="5400000" rotWithShape="0">
              <a:srgbClr val="000000">
                <a:alpha val="50000"/>
              </a:srgbClr>
            </a:outerShdw>
          </a:effectLst>
        </p:spPr>
      </p:pic>
      <p:sp>
        <p:nvSpPr>
          <p:cNvPr id="205" name="CC-BY-SA, http://mms.uni-hamburg.de/2016/05/11/themenreihe-open-educational-resources-oer/"/>
          <p:cNvSpPr txBox="1"/>
          <p:nvPr/>
        </p:nvSpPr>
        <p:spPr>
          <a:xfrm>
            <a:off x="4558273" y="8851131"/>
            <a:ext cx="7659670" cy="3556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r>
              <a:t>CC-</a:t>
            </a:r>
            <a:r>
              <a:rPr sz="1700"/>
              <a:t>BY</a:t>
            </a:r>
            <a:r>
              <a:t>-SA, http://mms.uni-hamburg.de/2016/05/11/themenreihe-open-educational-resources-oer/</a:t>
            </a:r>
          </a:p>
        </p:txBody>
      </p:sp>
      <p:sp>
        <p:nvSpPr>
          <p:cNvPr id="4" name="Open Educational Resources (Offene Bildungsressourcen) sind frei zugängliche und kostenlose, meist digitale Materialien für den Bildungsbereich. Die Nutzung von OER ist eine Möglichkeit mit urheberrechtlichen Beschränkungen umzugehen.">
            <a:extLst>
              <a:ext uri="{FF2B5EF4-FFF2-40B4-BE49-F238E27FC236}">
                <a16:creationId xmlns:a16="http://schemas.microsoft.com/office/drawing/2014/main" id="{26D1AA63-ED84-43B2-A9FD-BB84B43B0067}"/>
              </a:ext>
            </a:extLst>
          </p:cNvPr>
          <p:cNvSpPr txBox="1"/>
          <p:nvPr/>
        </p:nvSpPr>
        <p:spPr>
          <a:xfrm rot="21172617">
            <a:off x="306137" y="5498684"/>
            <a:ext cx="12392526" cy="77970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defRPr sz="3600" b="1">
                <a:solidFill>
                  <a:srgbClr val="000000"/>
                </a:solidFill>
              </a:defRPr>
            </a:lvl1pPr>
          </a:lstStyle>
          <a:p>
            <a:r>
              <a:rPr lang="de-DE" sz="4400" dirty="0"/>
              <a:t>Das beste kommt … direkt zu Beginn!!</a:t>
            </a:r>
            <a:endParaRPr sz="4400"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Open Educational Resources (Offene Bildungsressourcen) sind frei zugängliche und kostenlose, meist digitale Materialien für den Bildungsbereich. Die Nutzung von OER ist eine Möglichkeit mit urheberrechtlichen Beschränkungen umzugehen."/>
          <p:cNvSpPr txBox="1"/>
          <p:nvPr/>
        </p:nvSpPr>
        <p:spPr>
          <a:xfrm>
            <a:off x="312821" y="3410284"/>
            <a:ext cx="12392526" cy="28725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defRPr sz="3600" b="1">
                <a:solidFill>
                  <a:srgbClr val="000000"/>
                </a:solidFill>
              </a:defRPr>
            </a:lvl1pPr>
          </a:lstStyle>
          <a:p>
            <a:r>
              <a:rPr dirty="0"/>
              <a:t>Open Educational Resources (</a:t>
            </a:r>
            <a:r>
              <a:rPr dirty="0" err="1"/>
              <a:t>Offene</a:t>
            </a:r>
            <a:r>
              <a:rPr dirty="0"/>
              <a:t> </a:t>
            </a:r>
            <a:r>
              <a:rPr dirty="0" err="1"/>
              <a:t>Bildungsressourcen</a:t>
            </a:r>
            <a:r>
              <a:rPr dirty="0"/>
              <a:t>) </a:t>
            </a:r>
            <a:r>
              <a:rPr dirty="0" err="1"/>
              <a:t>sind</a:t>
            </a:r>
            <a:r>
              <a:rPr dirty="0"/>
              <a:t> </a:t>
            </a:r>
            <a:r>
              <a:rPr dirty="0" err="1"/>
              <a:t>frei</a:t>
            </a:r>
            <a:r>
              <a:rPr dirty="0"/>
              <a:t> </a:t>
            </a:r>
            <a:r>
              <a:rPr dirty="0" err="1"/>
              <a:t>zugängliche</a:t>
            </a:r>
            <a:r>
              <a:rPr dirty="0"/>
              <a:t> und </a:t>
            </a:r>
            <a:r>
              <a:rPr dirty="0" err="1"/>
              <a:t>kostenlose</a:t>
            </a:r>
            <a:r>
              <a:rPr dirty="0"/>
              <a:t>, </a:t>
            </a:r>
            <a:r>
              <a:rPr dirty="0" err="1"/>
              <a:t>meist</a:t>
            </a:r>
            <a:r>
              <a:rPr dirty="0"/>
              <a:t> </a:t>
            </a:r>
            <a:r>
              <a:rPr dirty="0" err="1"/>
              <a:t>digitale</a:t>
            </a:r>
            <a:r>
              <a:rPr dirty="0"/>
              <a:t> </a:t>
            </a:r>
            <a:r>
              <a:rPr dirty="0" err="1"/>
              <a:t>Materialien</a:t>
            </a:r>
            <a:r>
              <a:rPr dirty="0"/>
              <a:t> für den </a:t>
            </a:r>
            <a:r>
              <a:rPr dirty="0" err="1"/>
              <a:t>Bildungsbereich</a:t>
            </a:r>
            <a:r>
              <a:rPr dirty="0"/>
              <a:t>. </a:t>
            </a:r>
            <a:endParaRPr lang="de-DE" dirty="0"/>
          </a:p>
          <a:p>
            <a:r>
              <a:rPr dirty="0"/>
              <a:t>Die </a:t>
            </a:r>
            <a:r>
              <a:rPr dirty="0" err="1"/>
              <a:t>Nutzung</a:t>
            </a:r>
            <a:r>
              <a:rPr dirty="0"/>
              <a:t> von OER </a:t>
            </a:r>
            <a:r>
              <a:rPr dirty="0" err="1"/>
              <a:t>ist</a:t>
            </a:r>
            <a:r>
              <a:rPr dirty="0"/>
              <a:t> </a:t>
            </a:r>
            <a:r>
              <a:rPr dirty="0" err="1"/>
              <a:t>eine</a:t>
            </a:r>
            <a:r>
              <a:rPr dirty="0"/>
              <a:t> </a:t>
            </a:r>
            <a:r>
              <a:rPr dirty="0" err="1"/>
              <a:t>Möglichkeit</a:t>
            </a:r>
            <a:r>
              <a:rPr dirty="0"/>
              <a:t> </a:t>
            </a:r>
            <a:r>
              <a:rPr dirty="0" err="1"/>
              <a:t>mit</a:t>
            </a:r>
            <a:r>
              <a:rPr dirty="0"/>
              <a:t> </a:t>
            </a:r>
            <a:r>
              <a:rPr dirty="0" err="1"/>
              <a:t>urheberrechtlichen</a:t>
            </a:r>
            <a:r>
              <a:rPr dirty="0"/>
              <a:t> </a:t>
            </a:r>
            <a:r>
              <a:rPr dirty="0" err="1"/>
              <a:t>Beschränkungen</a:t>
            </a:r>
            <a:r>
              <a:rPr dirty="0"/>
              <a:t> </a:t>
            </a:r>
            <a:r>
              <a:rPr dirty="0" err="1"/>
              <a:t>umzugehen</a:t>
            </a:r>
            <a:r>
              <a:rPr dirty="0"/>
              <a:t>. </a:t>
            </a:r>
          </a:p>
        </p:txBody>
      </p:sp>
      <p:pic>
        <p:nvPicPr>
          <p:cNvPr id="208" name="Bild" descr="Bild"/>
          <p:cNvPicPr>
            <a:picLocks noChangeAspect="1"/>
          </p:cNvPicPr>
          <p:nvPr/>
        </p:nvPicPr>
        <p:blipFill>
          <a:blip r:embed="rId2">
            <a:alphaModFix amt="18815"/>
          </a:blip>
          <a:stretch>
            <a:fillRect/>
          </a:stretch>
        </p:blipFill>
        <p:spPr>
          <a:xfrm>
            <a:off x="3447942" y="73034"/>
            <a:ext cx="6108917" cy="8637628"/>
          </a:xfrm>
          <a:prstGeom prst="rect">
            <a:avLst/>
          </a:prstGeom>
          <a:ln w="12700">
            <a:miter lim="400000"/>
          </a:ln>
          <a:effectLst>
            <a:outerShdw blurRad="63500" dist="25400" dir="5400000" rotWithShape="0">
              <a:srgbClr val="000000">
                <a:alpha val="50000"/>
              </a:srgbClr>
            </a:outerShdw>
          </a:effectLst>
        </p:spPr>
      </p:pic>
      <p:sp>
        <p:nvSpPr>
          <p:cNvPr id="209" name="CC-BY-SA, http://mms.uni-hamburg.de/2016/05/11/themenreihe-open-educational-resources-oer/"/>
          <p:cNvSpPr txBox="1"/>
          <p:nvPr/>
        </p:nvSpPr>
        <p:spPr>
          <a:xfrm>
            <a:off x="3828932" y="8844781"/>
            <a:ext cx="9118353" cy="3683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1800">
                <a:solidFill>
                  <a:srgbClr val="DCDEE0"/>
                </a:solidFill>
              </a:defRPr>
            </a:pPr>
            <a:r>
              <a:t>CC-</a:t>
            </a:r>
            <a:r>
              <a:rPr sz="1700"/>
              <a:t>BY</a:t>
            </a:r>
            <a:r>
              <a:t>-SA, http://mms.uni-hamburg.de/2016/05/11/themenreihe-open-educational-resources-oer/</a:t>
            </a:r>
          </a:p>
        </p:txBody>
      </p:sp>
    </p:spTree>
  </p:cSld>
  <p:clrMapOvr>
    <a:masterClrMapping/>
  </p:clrMapOvr>
  <mc:AlternateContent xmlns:mc="http://schemas.openxmlformats.org/markup-compatibility/2006">
    <mc:Choice xmlns:p14="http://schemas.microsoft.com/office/powerpoint/2010/main" Requires="p14">
      <p:transition spd="slow" p14:dur="1500">
        <p:fade thruBlk="1"/>
      </p:transition>
    </mc:Choice>
    <mc:Fallback>
      <p:transition spd="slow">
        <p:fade thruBlk="1"/>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Urheberrecht und Creative Commons"/>
          <p:cNvSpPr txBox="1">
            <a:spLocks noGrp="1"/>
          </p:cNvSpPr>
          <p:nvPr>
            <p:ph type="title"/>
          </p:nvPr>
        </p:nvSpPr>
        <p:spPr>
          <a:prstGeom prst="rect">
            <a:avLst/>
          </a:prstGeom>
        </p:spPr>
        <p:txBody>
          <a:bodyPr/>
          <a:lstStyle/>
          <a:p>
            <a:r>
              <a:t>Urheberrecht und Creative Commons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Rechtliche Rahmenbedingungen"/>
          <p:cNvSpPr txBox="1">
            <a:spLocks noGrp="1"/>
          </p:cNvSpPr>
          <p:nvPr>
            <p:ph type="title"/>
          </p:nvPr>
        </p:nvSpPr>
        <p:spPr>
          <a:xfrm>
            <a:off x="1270000" y="114300"/>
            <a:ext cx="10464800" cy="1371600"/>
          </a:xfrm>
          <a:prstGeom prst="rect">
            <a:avLst/>
          </a:prstGeom>
        </p:spPr>
        <p:txBody>
          <a:bodyPr lIns="50800" tIns="50800" rIns="50800" bIns="50800">
            <a:normAutofit/>
          </a:bodyPr>
          <a:lstStyle>
            <a:lvl1pPr defTabSz="598220">
              <a:defRPr sz="6348">
                <a:latin typeface="+mn-lt"/>
                <a:ea typeface="+mn-ea"/>
                <a:cs typeface="+mn-cs"/>
                <a:sym typeface="Gill Sans"/>
              </a:defRPr>
            </a:lvl1pPr>
          </a:lstStyle>
          <a:p>
            <a:r>
              <a:t>Rechtliche Rahmenbedingungen</a:t>
            </a:r>
          </a:p>
        </p:txBody>
      </p:sp>
      <p:sp>
        <p:nvSpPr>
          <p:cNvPr id="220" name="Linie"/>
          <p:cNvSpPr/>
          <p:nvPr/>
        </p:nvSpPr>
        <p:spPr>
          <a:xfrm flipV="1">
            <a:off x="4437518" y="2313354"/>
            <a:ext cx="1" cy="6852117"/>
          </a:xfrm>
          <a:prstGeom prst="line">
            <a:avLst/>
          </a:prstGeom>
          <a:ln w="38100">
            <a:solidFill>
              <a:srgbClr val="646464"/>
            </a:solidFill>
            <a:miter lim="400000"/>
          </a:ln>
        </p:spPr>
        <p:txBody>
          <a:bodyPr lIns="0" tIns="0" rIns="0" bIns="0"/>
          <a:lstStyle/>
          <a:p>
            <a:pPr>
              <a:defRPr sz="4000">
                <a:solidFill>
                  <a:srgbClr val="FFFFFF"/>
                </a:solidFill>
                <a:effectLst>
                  <a:outerShdw blurRad="38100" dist="12700" dir="5400000" rotWithShape="0">
                    <a:srgbClr val="000000">
                      <a:alpha val="50000"/>
                    </a:srgbClr>
                  </a:outerShdw>
                </a:effectLst>
              </a:defRPr>
            </a:pPr>
            <a:endParaRPr/>
          </a:p>
        </p:txBody>
      </p:sp>
      <p:sp>
        <p:nvSpPr>
          <p:cNvPr id="221" name="Alle Rechte  vorbehalten"/>
          <p:cNvSpPr txBox="1"/>
          <p:nvPr/>
        </p:nvSpPr>
        <p:spPr>
          <a:xfrm>
            <a:off x="903145" y="2083129"/>
            <a:ext cx="2938984" cy="1143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3600" b="1" u="sng">
                <a:solidFill>
                  <a:srgbClr val="000000"/>
                </a:solidFill>
              </a:defRPr>
            </a:pPr>
            <a:r>
              <a:t>Alle Rechte </a:t>
            </a:r>
            <a:br/>
            <a:r>
              <a:t>vorbehalten</a:t>
            </a:r>
          </a:p>
        </p:txBody>
      </p:sp>
      <p:sp>
        <p:nvSpPr>
          <p:cNvPr id="222" name="Pfeil"/>
          <p:cNvSpPr/>
          <p:nvPr/>
        </p:nvSpPr>
        <p:spPr>
          <a:xfrm rot="5400000">
            <a:off x="2062615" y="3246517"/>
            <a:ext cx="620044" cy="1340249"/>
          </a:xfrm>
          <a:prstGeom prst="rightArrow">
            <a:avLst>
              <a:gd name="adj1" fmla="val 32000"/>
              <a:gd name="adj2" fmla="val 66535"/>
            </a:avLst>
          </a:prstGeom>
          <a:solidFill>
            <a:schemeClr val="accent5"/>
          </a:solidFill>
          <a:ln w="25400">
            <a:solidFill>
              <a:srgbClr val="000000"/>
            </a:solidFill>
            <a:miter lim="400000"/>
          </a:ln>
        </p:spPr>
        <p:txBody>
          <a:bodyPr lIns="50800" tIns="50800" rIns="50800" bIns="50800" anchor="ctr"/>
          <a:lstStyle/>
          <a:p>
            <a:pPr>
              <a:defRPr sz="4000">
                <a:solidFill>
                  <a:schemeClr val="accent5"/>
                </a:solidFill>
                <a:effectLst>
                  <a:outerShdw blurRad="38100" dist="12700" dir="5400000" rotWithShape="0">
                    <a:srgbClr val="000000">
                      <a:alpha val="50000"/>
                    </a:srgbClr>
                  </a:outerShdw>
                </a:effectLst>
              </a:defRPr>
            </a:pPr>
            <a:endParaRPr/>
          </a:p>
        </p:txBody>
      </p:sp>
      <p:sp>
        <p:nvSpPr>
          <p:cNvPr id="223" name="Urheberrecht…"/>
          <p:cNvSpPr txBox="1"/>
          <p:nvPr/>
        </p:nvSpPr>
        <p:spPr>
          <a:xfrm>
            <a:off x="260939" y="5350550"/>
            <a:ext cx="3862701" cy="325270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69900" indent="-355600" algn="l">
              <a:buClr>
                <a:srgbClr val="C2000B"/>
              </a:buClr>
              <a:buSzPct val="85714"/>
              <a:buFont typeface="Zapf Dingbats"/>
              <a:buChar char="➡"/>
              <a:defRPr sz="2700">
                <a:solidFill>
                  <a:srgbClr val="000000"/>
                </a:solidFill>
              </a:defRPr>
            </a:pPr>
            <a:r>
              <a:t>Urheberrecht</a:t>
            </a:r>
          </a:p>
          <a:p>
            <a:pPr marL="469900" indent="-355600" algn="l">
              <a:buClr>
                <a:srgbClr val="C2000B"/>
              </a:buClr>
              <a:buSzPct val="85714"/>
              <a:buFont typeface="Zapf Dingbats"/>
              <a:buChar char="➡"/>
              <a:defRPr sz="2700">
                <a:solidFill>
                  <a:srgbClr val="000000"/>
                </a:solidFill>
              </a:defRPr>
            </a:pPr>
            <a:r>
              <a:t>Jede Verwertung bedarf einer Lizenz</a:t>
            </a:r>
          </a:p>
          <a:p>
            <a:pPr marL="469900" indent="-355600" algn="l">
              <a:buClr>
                <a:srgbClr val="C2000B"/>
              </a:buClr>
              <a:buSzPct val="85714"/>
              <a:buFont typeface="Zapf Dingbats"/>
              <a:buChar char="➡"/>
              <a:defRPr sz="2700">
                <a:solidFill>
                  <a:srgbClr val="000000"/>
                </a:solidFill>
              </a:defRPr>
            </a:pPr>
            <a:r>
              <a:t>Schranken</a:t>
            </a:r>
            <a:r>
              <a:rPr b="1"/>
              <a:t>,</a:t>
            </a:r>
            <a:r>
              <a:t> z.B. für</a:t>
            </a:r>
            <a:endParaRPr>
              <a:solidFill>
                <a:srgbClr val="C2000B"/>
              </a:solidFill>
            </a:endParaRPr>
          </a:p>
          <a:p>
            <a:pPr marL="734836" indent="-417336" algn="l">
              <a:buClr>
                <a:srgbClr val="C2000B"/>
              </a:buClr>
              <a:buSzPct val="135000"/>
              <a:buChar char="•"/>
              <a:defRPr sz="2700">
                <a:solidFill>
                  <a:srgbClr val="000000"/>
                </a:solidFill>
              </a:defRPr>
            </a:pPr>
            <a:r>
              <a:t>Privatkopie</a:t>
            </a:r>
          </a:p>
          <a:p>
            <a:pPr marL="734836" indent="-417336" algn="l">
              <a:buClr>
                <a:srgbClr val="C2000B"/>
              </a:buClr>
              <a:buSzPct val="135000"/>
              <a:buChar char="•"/>
              <a:defRPr sz="2700">
                <a:solidFill>
                  <a:srgbClr val="000000"/>
                </a:solidFill>
              </a:defRPr>
            </a:pPr>
            <a:r>
              <a:t>Wissenschaft &amp; Forschung</a:t>
            </a:r>
          </a:p>
          <a:p>
            <a:pPr marL="734836" indent="-417336" algn="l">
              <a:buClr>
                <a:srgbClr val="C2000B"/>
              </a:buClr>
              <a:buSzPct val="135000"/>
              <a:buChar char="•"/>
              <a:defRPr sz="2700">
                <a:solidFill>
                  <a:srgbClr val="000000"/>
                </a:solidFill>
              </a:defRPr>
            </a:pPr>
            <a:r>
              <a:t>Schule &amp; Unterricht</a:t>
            </a:r>
          </a:p>
        </p:txBody>
      </p:sp>
      <p:sp>
        <p:nvSpPr>
          <p:cNvPr id="224" name="Einige Rechte…"/>
          <p:cNvSpPr txBox="1"/>
          <p:nvPr/>
        </p:nvSpPr>
        <p:spPr>
          <a:xfrm>
            <a:off x="4733428" y="2078244"/>
            <a:ext cx="3537944" cy="1143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3600" b="1" u="sng">
                <a:solidFill>
                  <a:srgbClr val="000000"/>
                </a:solidFill>
              </a:defRPr>
            </a:pPr>
            <a:r>
              <a:t>Einige Rechte </a:t>
            </a:r>
          </a:p>
          <a:p>
            <a:pPr>
              <a:defRPr sz="3600" b="1" u="sng">
                <a:solidFill>
                  <a:srgbClr val="000000"/>
                </a:solidFill>
              </a:defRPr>
            </a:pPr>
            <a:r>
              <a:t>vorbehalten</a:t>
            </a:r>
          </a:p>
        </p:txBody>
      </p:sp>
      <p:sp>
        <p:nvSpPr>
          <p:cNvPr id="225" name="Creative Commons Lizenzen…"/>
          <p:cNvSpPr txBox="1"/>
          <p:nvPr/>
        </p:nvSpPr>
        <p:spPr>
          <a:xfrm>
            <a:off x="4579379" y="5351303"/>
            <a:ext cx="3862701" cy="3251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69900" indent="-355600" algn="l">
              <a:buClr>
                <a:srgbClr val="C2000B"/>
              </a:buClr>
              <a:buSzPct val="85714"/>
              <a:buFont typeface="Zapf Dingbats"/>
              <a:buChar char="➡"/>
              <a:defRPr sz="2700">
                <a:solidFill>
                  <a:srgbClr val="000000"/>
                </a:solidFill>
              </a:defRPr>
            </a:pPr>
            <a:r>
              <a:t>Creative Commons Lizenzen</a:t>
            </a:r>
          </a:p>
          <a:p>
            <a:pPr marL="469900" indent="-355600" algn="l">
              <a:buClr>
                <a:srgbClr val="C2000B"/>
              </a:buClr>
              <a:buSzPct val="85714"/>
              <a:buFont typeface="Zapf Dingbats"/>
              <a:buChar char="➡"/>
              <a:defRPr sz="2700">
                <a:solidFill>
                  <a:srgbClr val="000000"/>
                </a:solidFill>
              </a:defRPr>
            </a:pPr>
            <a:r>
              <a:t>Rechtsverbindliche Vereinbarungen zur Verwertung der Werke</a:t>
            </a:r>
          </a:p>
          <a:p>
            <a:pPr marL="469900" indent="-355600" algn="l">
              <a:buClr>
                <a:srgbClr val="C2000B"/>
              </a:buClr>
              <a:buSzPct val="85714"/>
              <a:buFont typeface="Zapf Dingbats"/>
              <a:buChar char="➡"/>
              <a:defRPr sz="2700">
                <a:solidFill>
                  <a:srgbClr val="000000"/>
                </a:solidFill>
              </a:defRPr>
            </a:pPr>
            <a:r>
              <a:t>Lizenzgebührfreie Nutzungserlaubnis</a:t>
            </a:r>
          </a:p>
          <a:p>
            <a:pPr marL="469900" indent="-355600" algn="l">
              <a:buClr>
                <a:srgbClr val="C2000B"/>
              </a:buClr>
              <a:buSzPct val="85714"/>
              <a:buFont typeface="Zapf Dingbats"/>
              <a:buChar char="➡"/>
              <a:defRPr sz="2700">
                <a:solidFill>
                  <a:srgbClr val="000000"/>
                </a:solidFill>
              </a:defRPr>
            </a:pPr>
            <a:r>
              <a:t>Leicht verständlich</a:t>
            </a:r>
          </a:p>
        </p:txBody>
      </p:sp>
      <p:sp>
        <p:nvSpPr>
          <p:cNvPr id="226" name="Pfeil"/>
          <p:cNvSpPr/>
          <p:nvPr/>
        </p:nvSpPr>
        <p:spPr>
          <a:xfrm rot="5400000">
            <a:off x="6192378" y="3246517"/>
            <a:ext cx="620044" cy="1340249"/>
          </a:xfrm>
          <a:prstGeom prst="rightArrow">
            <a:avLst>
              <a:gd name="adj1" fmla="val 32000"/>
              <a:gd name="adj2" fmla="val 66535"/>
            </a:avLst>
          </a:prstGeom>
          <a:solidFill>
            <a:schemeClr val="accent5"/>
          </a:solidFill>
          <a:ln w="25400">
            <a:solidFill>
              <a:srgbClr val="000000"/>
            </a:solidFill>
            <a:miter lim="400000"/>
          </a:ln>
        </p:spPr>
        <p:txBody>
          <a:bodyPr lIns="50800" tIns="50800" rIns="50800" bIns="50800" anchor="ctr"/>
          <a:lstStyle/>
          <a:p>
            <a:pPr>
              <a:defRPr sz="4000">
                <a:solidFill>
                  <a:schemeClr val="accent5"/>
                </a:solidFill>
                <a:effectLst>
                  <a:outerShdw blurRad="38100" dist="12700" dir="5400000" rotWithShape="0">
                    <a:srgbClr val="000000">
                      <a:alpha val="50000"/>
                    </a:srgbClr>
                  </a:outerShdw>
                </a:effectLst>
              </a:defRPr>
            </a:pPr>
            <a:endParaRPr/>
          </a:p>
        </p:txBody>
      </p:sp>
      <p:sp>
        <p:nvSpPr>
          <p:cNvPr id="227" name="Linie"/>
          <p:cNvSpPr/>
          <p:nvPr/>
        </p:nvSpPr>
        <p:spPr>
          <a:xfrm flipV="1">
            <a:off x="8900211" y="2313354"/>
            <a:ext cx="1" cy="6852118"/>
          </a:xfrm>
          <a:prstGeom prst="line">
            <a:avLst/>
          </a:prstGeom>
          <a:ln w="38100">
            <a:solidFill>
              <a:srgbClr val="646464"/>
            </a:solidFill>
            <a:miter lim="400000"/>
          </a:ln>
        </p:spPr>
        <p:txBody>
          <a:bodyPr lIns="0" tIns="0" rIns="0" bIns="0"/>
          <a:lstStyle/>
          <a:p>
            <a:pPr>
              <a:defRPr sz="4000">
                <a:solidFill>
                  <a:srgbClr val="FFFFFF"/>
                </a:solidFill>
                <a:effectLst>
                  <a:outerShdw blurRad="38100" dist="12700" dir="5400000" rotWithShape="0">
                    <a:srgbClr val="000000">
                      <a:alpha val="50000"/>
                    </a:srgbClr>
                  </a:outerShdw>
                </a:effectLst>
              </a:defRPr>
            </a:pPr>
            <a:endParaRPr/>
          </a:p>
        </p:txBody>
      </p:sp>
      <p:sp>
        <p:nvSpPr>
          <p:cNvPr id="228" name="Gemeinfreiheit"/>
          <p:cNvSpPr txBox="1"/>
          <p:nvPr/>
        </p:nvSpPr>
        <p:spPr>
          <a:xfrm>
            <a:off x="9103623" y="2228760"/>
            <a:ext cx="3613399" cy="622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600" b="1" u="sng">
                <a:solidFill>
                  <a:srgbClr val="000000"/>
                </a:solidFill>
              </a:defRPr>
            </a:lvl1pPr>
          </a:lstStyle>
          <a:p>
            <a:r>
              <a:t>Gemeinfreiheit</a:t>
            </a:r>
          </a:p>
        </p:txBody>
      </p:sp>
      <p:sp>
        <p:nvSpPr>
          <p:cNvPr id="229" name="Pfeil"/>
          <p:cNvSpPr/>
          <p:nvPr/>
        </p:nvSpPr>
        <p:spPr>
          <a:xfrm rot="5400000">
            <a:off x="10585678" y="3246517"/>
            <a:ext cx="620044" cy="1340249"/>
          </a:xfrm>
          <a:prstGeom prst="rightArrow">
            <a:avLst>
              <a:gd name="adj1" fmla="val 32000"/>
              <a:gd name="adj2" fmla="val 66535"/>
            </a:avLst>
          </a:prstGeom>
          <a:solidFill>
            <a:schemeClr val="accent5"/>
          </a:solidFill>
          <a:ln w="25400">
            <a:solidFill>
              <a:srgbClr val="000000"/>
            </a:solidFill>
            <a:miter lim="400000"/>
          </a:ln>
        </p:spPr>
        <p:txBody>
          <a:bodyPr lIns="50800" tIns="50800" rIns="50800" bIns="50800" anchor="ctr"/>
          <a:lstStyle/>
          <a:p>
            <a:pPr>
              <a:defRPr sz="4000">
                <a:solidFill>
                  <a:schemeClr val="accent5"/>
                </a:solidFill>
                <a:effectLst>
                  <a:outerShdw blurRad="38100" dist="12700" dir="5400000" rotWithShape="0">
                    <a:srgbClr val="000000">
                      <a:alpha val="50000"/>
                    </a:srgbClr>
                  </a:outerShdw>
                </a:effectLst>
              </a:defRPr>
            </a:pPr>
            <a:endParaRPr/>
          </a:p>
        </p:txBody>
      </p:sp>
      <p:sp>
        <p:nvSpPr>
          <p:cNvPr id="230" name="Freie, kostenlose Nutzung der Werke zu jedem Zweck möglich"/>
          <p:cNvSpPr txBox="1"/>
          <p:nvPr/>
        </p:nvSpPr>
        <p:spPr>
          <a:xfrm>
            <a:off x="8900211" y="5422855"/>
            <a:ext cx="3862700" cy="1282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marL="469900" indent="-355600" algn="l">
              <a:buClr>
                <a:srgbClr val="C2000B"/>
              </a:buClr>
              <a:buSzPct val="85714"/>
              <a:buFont typeface="Zapf Dingbats"/>
              <a:buChar char="➡"/>
              <a:defRPr sz="2700">
                <a:solidFill>
                  <a:srgbClr val="000000"/>
                </a:solidFill>
              </a:defRPr>
            </a:lvl1pPr>
          </a:lstStyle>
          <a:p>
            <a:r>
              <a:t>Freie, kostenlose Nutzung der Werke zu jedem Zweck möglich</a:t>
            </a:r>
          </a:p>
        </p:txBody>
      </p:sp>
      <p:sp>
        <p:nvSpPr>
          <p:cNvPr id="231" name="Rechteck"/>
          <p:cNvSpPr/>
          <p:nvPr/>
        </p:nvSpPr>
        <p:spPr>
          <a:xfrm>
            <a:off x="4751397" y="2226875"/>
            <a:ext cx="8004150" cy="6925897"/>
          </a:xfrm>
          <a:prstGeom prst="rect">
            <a:avLst/>
          </a:prstGeom>
          <a:solidFill>
            <a:srgbClr val="FFFFFF">
              <a:alpha val="80228"/>
            </a:srgbClr>
          </a:solidFill>
          <a:ln w="12700">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defRPr>
            </a:pPr>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Tragweite des Urheberrechtsschutzes</a:t>
            </a:r>
            <a:endParaRPr/>
          </a:p>
        </p:txBody>
      </p:sp>
      <p:sp>
        <p:nvSpPr>
          <p:cNvPr id="234" name="I. Grundregeln für Fotokopien…"/>
          <p:cNvSpPr txBox="1">
            <a:spLocks noGrp="1"/>
          </p:cNvSpPr>
          <p:nvPr>
            <p:ph type="body" idx="1"/>
          </p:nvPr>
        </p:nvSpPr>
        <p:spPr>
          <a:xfrm>
            <a:off x="2000325" y="1866568"/>
            <a:ext cx="9175899" cy="7337756"/>
          </a:xfrm>
          <a:prstGeom prst="rect">
            <a:avLst/>
          </a:prstGeom>
        </p:spPr>
        <p:txBody>
          <a:bodyPr anchor="t"/>
          <a:lstStyle/>
          <a:p>
            <a:pPr marL="0" indent="0" defTabSz="457200">
              <a:spcBef>
                <a:spcPts val="800"/>
              </a:spcBef>
              <a:buClrTx/>
              <a:buSzTx/>
              <a:buFontTx/>
              <a:buNone/>
              <a:defRPr sz="3400" u="sng"/>
            </a:pPr>
            <a:endParaRPr lang="de-DE" dirty="0"/>
          </a:p>
          <a:p>
            <a:pPr marL="317500" indent="0" algn="ctr" defTabSz="457200">
              <a:spcBef>
                <a:spcPts val="800"/>
              </a:spcBef>
              <a:buNone/>
              <a:defRPr sz="3200"/>
            </a:pPr>
            <a:endParaRPr lang="de-DE" sz="4800" i="1" dirty="0">
              <a:solidFill>
                <a:srgbClr val="C00000"/>
              </a:solidFill>
            </a:endParaRPr>
          </a:p>
          <a:p>
            <a:pPr marL="317500" indent="0" algn="ctr" defTabSz="457200">
              <a:spcBef>
                <a:spcPts val="800"/>
              </a:spcBef>
              <a:buNone/>
              <a:defRPr sz="3200"/>
            </a:pPr>
            <a:r>
              <a:rPr lang="de-DE" sz="4800" i="1" dirty="0" err="1">
                <a:solidFill>
                  <a:srgbClr val="C00000"/>
                </a:solidFill>
              </a:rPr>
              <a:t>To</a:t>
            </a:r>
            <a:r>
              <a:rPr lang="de-DE" sz="4800" i="1" dirty="0">
                <a:solidFill>
                  <a:srgbClr val="C00000"/>
                </a:solidFill>
              </a:rPr>
              <a:t>-Do: </a:t>
            </a:r>
            <a:r>
              <a:rPr lang="de-DE" sz="4000" dirty="0">
                <a:solidFill>
                  <a:srgbClr val="002060"/>
                </a:solidFill>
              </a:rPr>
              <a:t>Habt ihr das Urheberrecht bisher beachtet? Beantwortet diese Frage in 1-2 Sätzen auf einem Post-It!</a:t>
            </a:r>
            <a:endParaRPr lang="de-DE" dirty="0"/>
          </a:p>
          <a:p>
            <a:pPr marL="317500" indent="0" defTabSz="457200">
              <a:spcBef>
                <a:spcPts val="800"/>
              </a:spcBef>
              <a:buNone/>
              <a:defRPr sz="3200"/>
            </a:pPr>
            <a:endParaRPr lang="de-DE" dirty="0"/>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255538698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Tragweite des Urheberrechtsschutzes</a:t>
            </a:r>
            <a:endParaRPr/>
          </a:p>
        </p:txBody>
      </p:sp>
      <p:sp>
        <p:nvSpPr>
          <p:cNvPr id="234" name="I. Grundregeln für Fotokopien…"/>
          <p:cNvSpPr txBox="1">
            <a:spLocks noGrp="1"/>
          </p:cNvSpPr>
          <p:nvPr>
            <p:ph type="body" idx="1"/>
          </p:nvPr>
        </p:nvSpPr>
        <p:spPr>
          <a:xfrm>
            <a:off x="2000325" y="1866568"/>
            <a:ext cx="9175899" cy="7337756"/>
          </a:xfrm>
          <a:prstGeom prst="rect">
            <a:avLst/>
          </a:prstGeom>
        </p:spPr>
        <p:txBody>
          <a:bodyPr anchor="t"/>
          <a:lstStyle/>
          <a:p>
            <a:pPr marL="0" indent="0" defTabSz="457200">
              <a:spcBef>
                <a:spcPts val="800"/>
              </a:spcBef>
              <a:buClrTx/>
              <a:buSzTx/>
              <a:buFontTx/>
              <a:buNone/>
              <a:defRPr sz="3400" u="sng"/>
            </a:pPr>
            <a:endParaRPr lang="de-DE" dirty="0"/>
          </a:p>
          <a:p>
            <a:pPr marL="317500" indent="0" algn="ctr" defTabSz="457200">
              <a:spcBef>
                <a:spcPts val="800"/>
              </a:spcBef>
              <a:buNone/>
              <a:defRPr sz="3200"/>
            </a:pPr>
            <a:endParaRPr lang="de-DE" sz="4800" i="1" dirty="0">
              <a:solidFill>
                <a:srgbClr val="C00000"/>
              </a:solidFill>
            </a:endParaRPr>
          </a:p>
          <a:p>
            <a:pPr marL="317500" indent="0" algn="ctr" defTabSz="457200">
              <a:spcBef>
                <a:spcPts val="800"/>
              </a:spcBef>
              <a:buNone/>
              <a:defRPr sz="3200"/>
            </a:pPr>
            <a:r>
              <a:rPr lang="de-DE" sz="4800" i="1" dirty="0" err="1">
                <a:solidFill>
                  <a:srgbClr val="C00000"/>
                </a:solidFill>
              </a:rPr>
              <a:t>To</a:t>
            </a:r>
            <a:r>
              <a:rPr lang="de-DE" sz="4800" i="1" dirty="0">
                <a:solidFill>
                  <a:srgbClr val="C00000"/>
                </a:solidFill>
              </a:rPr>
              <a:t>-Do: </a:t>
            </a:r>
            <a:r>
              <a:rPr lang="de-DE" sz="4000" dirty="0">
                <a:solidFill>
                  <a:srgbClr val="002060"/>
                </a:solidFill>
              </a:rPr>
              <a:t>Habt ihr das Urheberrecht bisher beachtet? Beantwortet diese Frage in 1-2 Sätzen auf einem Post-It!</a:t>
            </a:r>
            <a:endParaRPr lang="de-DE" dirty="0"/>
          </a:p>
          <a:p>
            <a:pPr marL="317500" indent="0" defTabSz="457200">
              <a:spcBef>
                <a:spcPts val="800"/>
              </a:spcBef>
              <a:buNone/>
              <a:defRPr sz="3200"/>
            </a:pPr>
            <a:endParaRPr lang="de-DE" dirty="0"/>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
        <p:nvSpPr>
          <p:cNvPr id="9" name="Rechteck">
            <a:extLst>
              <a:ext uri="{FF2B5EF4-FFF2-40B4-BE49-F238E27FC236}">
                <a16:creationId xmlns:a16="http://schemas.microsoft.com/office/drawing/2014/main" id="{D1B879BD-192A-43CD-B68F-9E20DF3EA694}"/>
              </a:ext>
            </a:extLst>
          </p:cNvPr>
          <p:cNvSpPr/>
          <p:nvPr/>
        </p:nvSpPr>
        <p:spPr>
          <a:xfrm>
            <a:off x="2119314" y="3119947"/>
            <a:ext cx="8885161" cy="2412461"/>
          </a:xfrm>
          <a:prstGeom prst="rect">
            <a:avLst/>
          </a:prstGeom>
          <a:solidFill>
            <a:srgbClr val="FFFFFF">
              <a:alpha val="80228"/>
            </a:srgbClr>
          </a:solidFill>
          <a:ln w="12700">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defRPr>
            </a:pPr>
            <a:endParaRPr/>
          </a:p>
        </p:txBody>
      </p:sp>
      <p:sp>
        <p:nvSpPr>
          <p:cNvPr id="10" name="I. Grundregeln für Fotokopien…">
            <a:extLst>
              <a:ext uri="{FF2B5EF4-FFF2-40B4-BE49-F238E27FC236}">
                <a16:creationId xmlns:a16="http://schemas.microsoft.com/office/drawing/2014/main" id="{F4CF3F32-AD46-4D5A-A515-760D7831A4A7}"/>
              </a:ext>
            </a:extLst>
          </p:cNvPr>
          <p:cNvSpPr txBox="1">
            <a:spLocks/>
          </p:cNvSpPr>
          <p:nvPr/>
        </p:nvSpPr>
        <p:spPr>
          <a:xfrm>
            <a:off x="635049" y="3947276"/>
            <a:ext cx="11734702" cy="733775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lstStyle>
            <a:lvl1pPr marL="889000" marR="0" indent="-571500" algn="l" defTabSz="584200" latinLnBrk="0">
              <a:lnSpc>
                <a:spcPct val="100000"/>
              </a:lnSpc>
              <a:spcBef>
                <a:spcPts val="2400"/>
              </a:spcBef>
              <a:spcAft>
                <a:spcPts val="0"/>
              </a:spcAft>
              <a:buClr>
                <a:srgbClr val="C2000B"/>
              </a:buClr>
              <a:buSzPct val="85714"/>
              <a:buFont typeface="Zapf Dingbats"/>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latinLnBrk="0">
              <a:lnSpc>
                <a:spcPct val="100000"/>
              </a:lnSpc>
              <a:spcBef>
                <a:spcPts val="2400"/>
              </a:spcBef>
              <a:spcAft>
                <a:spcPts val="0"/>
              </a:spcAft>
              <a:buClr>
                <a:srgbClr val="C2000B"/>
              </a:buClr>
              <a:buSzPct val="85714"/>
              <a:buFont typeface="Zapf Dingbats"/>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latinLnBrk="0">
              <a:lnSpc>
                <a:spcPct val="100000"/>
              </a:lnSpc>
              <a:spcBef>
                <a:spcPts val="2400"/>
              </a:spcBef>
              <a:spcAft>
                <a:spcPts val="0"/>
              </a:spcAft>
              <a:buClr>
                <a:srgbClr val="C2000B"/>
              </a:buClr>
              <a:buSzPct val="85714"/>
              <a:buFont typeface="Zapf Dingbats"/>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latinLnBrk="0">
              <a:lnSpc>
                <a:spcPct val="100000"/>
              </a:lnSpc>
              <a:spcBef>
                <a:spcPts val="2400"/>
              </a:spcBef>
              <a:spcAft>
                <a:spcPts val="0"/>
              </a:spcAft>
              <a:buClr>
                <a:srgbClr val="C2000B"/>
              </a:buClr>
              <a:buSzPct val="85714"/>
              <a:buFont typeface="Zapf Dingbats"/>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latinLnBrk="0">
              <a:lnSpc>
                <a:spcPct val="100000"/>
              </a:lnSpc>
              <a:spcBef>
                <a:spcPts val="2400"/>
              </a:spcBef>
              <a:spcAft>
                <a:spcPts val="0"/>
              </a:spcAft>
              <a:buClr>
                <a:srgbClr val="C2000B"/>
              </a:buClr>
              <a:buSzPct val="85714"/>
              <a:buFont typeface="Zapf Dingbats"/>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a:lstStyle>
          <a:p>
            <a:pPr marL="0" indent="0" defTabSz="457200" hangingPunct="1">
              <a:spcBef>
                <a:spcPts val="800"/>
              </a:spcBef>
              <a:buClrTx/>
              <a:buSzTx/>
              <a:buFontTx/>
              <a:buNone/>
              <a:defRPr sz="3400" u="sng"/>
            </a:pPr>
            <a:endParaRPr lang="de-DE" sz="3400" u="sng" dirty="0"/>
          </a:p>
          <a:p>
            <a:pPr marL="317500" indent="0" algn="ctr" defTabSz="457200" hangingPunct="1">
              <a:spcBef>
                <a:spcPts val="800"/>
              </a:spcBef>
              <a:buFont typeface="Zapf Dingbats"/>
              <a:buNone/>
              <a:defRPr sz="3200"/>
            </a:pPr>
            <a:endParaRPr lang="de-DE" sz="4800" i="1" dirty="0">
              <a:solidFill>
                <a:srgbClr val="C00000"/>
              </a:solidFill>
            </a:endParaRPr>
          </a:p>
          <a:p>
            <a:pPr marL="317500" indent="0" algn="ctr" defTabSz="457200" hangingPunct="1">
              <a:spcBef>
                <a:spcPts val="800"/>
              </a:spcBef>
              <a:buFont typeface="Zapf Dingbats"/>
              <a:buNone/>
              <a:defRPr sz="3200"/>
            </a:pPr>
            <a:endParaRPr lang="de-DE" sz="4800" i="1" dirty="0">
              <a:solidFill>
                <a:srgbClr val="C00000"/>
              </a:solidFill>
            </a:endParaRPr>
          </a:p>
          <a:p>
            <a:pPr marL="317500" indent="0" algn="ctr" defTabSz="457200" hangingPunct="1">
              <a:spcBef>
                <a:spcPts val="800"/>
              </a:spcBef>
              <a:buFont typeface="Zapf Dingbats"/>
              <a:buNone/>
              <a:defRPr sz="3200"/>
            </a:pPr>
            <a:r>
              <a:rPr lang="de-DE" sz="4800" i="1" dirty="0">
                <a:solidFill>
                  <a:srgbClr val="C00000"/>
                </a:solidFill>
              </a:rPr>
              <a:t>Ihr habt soeben,</a:t>
            </a:r>
            <a:r>
              <a:rPr lang="de-DE" sz="4800" dirty="0">
                <a:solidFill>
                  <a:srgbClr val="002060"/>
                </a:solidFill>
              </a:rPr>
              <a:t> </a:t>
            </a:r>
            <a:r>
              <a:rPr lang="de-DE" sz="4000" dirty="0">
                <a:solidFill>
                  <a:srgbClr val="002060"/>
                </a:solidFill>
              </a:rPr>
              <a:t>ein urheberrechtlich </a:t>
            </a:r>
            <a:br>
              <a:rPr lang="de-DE" sz="4000" dirty="0">
                <a:solidFill>
                  <a:srgbClr val="002060"/>
                </a:solidFill>
              </a:rPr>
            </a:br>
            <a:r>
              <a:rPr lang="de-DE" sz="4000" dirty="0">
                <a:solidFill>
                  <a:srgbClr val="002060"/>
                </a:solidFill>
              </a:rPr>
              <a:t>geschütztes Werk erschaffen!</a:t>
            </a:r>
          </a:p>
          <a:p>
            <a:pPr marL="317500" indent="0" algn="ctr" defTabSz="457200" hangingPunct="1">
              <a:spcBef>
                <a:spcPts val="800"/>
              </a:spcBef>
              <a:buFont typeface="Zapf Dingbats"/>
              <a:buNone/>
              <a:defRPr sz="3200"/>
            </a:pPr>
            <a:endParaRPr lang="de-DE" sz="3200" dirty="0"/>
          </a:p>
          <a:p>
            <a:pPr marL="317500" indent="0" defTabSz="457200" hangingPunct="1">
              <a:spcBef>
                <a:spcPts val="800"/>
              </a:spcBef>
              <a:buFont typeface="Zapf Dingbats"/>
              <a:buNone/>
              <a:defRPr sz="3200"/>
            </a:pPr>
            <a:endParaRPr lang="de-DE" sz="3200" dirty="0"/>
          </a:p>
        </p:txBody>
      </p:sp>
      <p:pic>
        <p:nvPicPr>
          <p:cNvPr id="11" name="Grafik 10" descr="Pfeil: Leichte Kurve mit einfarbiger Füllung">
            <a:extLst>
              <a:ext uri="{FF2B5EF4-FFF2-40B4-BE49-F238E27FC236}">
                <a16:creationId xmlns:a16="http://schemas.microsoft.com/office/drawing/2014/main" id="{899C6BB4-6699-451A-AA25-122B5423D9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7420" y="5890746"/>
            <a:ext cx="1636974" cy="1889029"/>
          </a:xfrm>
          <a:prstGeom prst="rect">
            <a:avLst/>
          </a:prstGeom>
        </p:spPr>
      </p:pic>
    </p:spTree>
    <p:extLst>
      <p:ext uri="{BB962C8B-B14F-4D97-AF65-F5344CB8AC3E}">
        <p14:creationId xmlns:p14="http://schemas.microsoft.com/office/powerpoint/2010/main" val="387863861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Tragweite des Urheberrechtsschutzes</a:t>
            </a:r>
            <a:endParaRPr/>
          </a:p>
        </p:txBody>
      </p:sp>
      <p:sp>
        <p:nvSpPr>
          <p:cNvPr id="234" name="I. Grundregeln für Fotokopien…"/>
          <p:cNvSpPr txBox="1">
            <a:spLocks noGrp="1"/>
          </p:cNvSpPr>
          <p:nvPr>
            <p:ph type="body" idx="1"/>
          </p:nvPr>
        </p:nvSpPr>
        <p:spPr>
          <a:xfrm>
            <a:off x="635049" y="1865557"/>
            <a:ext cx="11734702" cy="7337756"/>
          </a:xfrm>
          <a:prstGeom prst="rect">
            <a:avLst/>
          </a:prstGeom>
        </p:spPr>
        <p:txBody>
          <a:bodyPr anchor="t"/>
          <a:lstStyle/>
          <a:p>
            <a:pPr marL="571500" defTabSz="457200">
              <a:spcBef>
                <a:spcPts val="800"/>
              </a:spcBef>
              <a:buClrTx/>
              <a:buSzTx/>
              <a:buFontTx/>
              <a:buAutoNum type="romanUcPeriod"/>
              <a:defRPr sz="3400" u="sng"/>
            </a:pPr>
            <a:r>
              <a:rPr lang="de-DE" dirty="0"/>
              <a:t>Welche Werke sind geschützt?</a:t>
            </a:r>
          </a:p>
          <a:p>
            <a:pPr marL="0" indent="0" defTabSz="457200">
              <a:spcBef>
                <a:spcPts val="800"/>
              </a:spcBef>
              <a:buClrTx/>
              <a:buSzTx/>
              <a:buNone/>
              <a:defRPr sz="3400" u="sng"/>
            </a:pPr>
            <a:endParaRPr lang="de-DE" b="1" dirty="0"/>
          </a:p>
          <a:p>
            <a:pPr marL="0" indent="0" defTabSz="457200">
              <a:spcBef>
                <a:spcPts val="800"/>
              </a:spcBef>
              <a:buClrTx/>
              <a:buSzTx/>
              <a:buNone/>
              <a:defRPr sz="3400" u="sng"/>
            </a:pPr>
            <a:endParaRPr lang="de-DE" b="1" dirty="0"/>
          </a:p>
          <a:p>
            <a:pPr marL="0" indent="0" defTabSz="457200">
              <a:spcBef>
                <a:spcPts val="800"/>
              </a:spcBef>
              <a:buClrTx/>
              <a:buSzTx/>
              <a:buNone/>
              <a:defRPr sz="3400" u="sng"/>
            </a:pPr>
            <a:endParaRPr lang="de-DE" b="1" dirty="0"/>
          </a:p>
          <a:p>
            <a:pPr marL="774700" indent="-457200" defTabSz="457200">
              <a:spcBef>
                <a:spcPts val="800"/>
              </a:spcBef>
              <a:defRPr sz="3200"/>
            </a:pPr>
            <a:r>
              <a:rPr lang="de-DE" dirty="0"/>
              <a:t>In der </a:t>
            </a:r>
            <a:r>
              <a:rPr lang="de-DE" i="1" dirty="0"/>
              <a:t>Theorie:</a:t>
            </a:r>
            <a:r>
              <a:rPr lang="de-DE" dirty="0"/>
              <a:t> Nur ab Erreichen der sog. „Schöpfungshöhe“</a:t>
            </a:r>
            <a:endParaRPr lang="de-DE" i="1" dirty="0"/>
          </a:p>
          <a:p>
            <a:pPr lvl="1" defTabSz="457200">
              <a:spcBef>
                <a:spcPts val="800"/>
              </a:spcBef>
              <a:buFont typeface="Arial" panose="020B0604020202020204" pitchFamily="34" charset="0"/>
              <a:buChar char="•"/>
              <a:defRPr sz="3200"/>
            </a:pPr>
            <a:endParaRPr lang="de-DE" b="1" dirty="0"/>
          </a:p>
          <a:p>
            <a:pPr marL="774700" marR="0" lvl="0" indent="-457200" algn="l" defTabSz="457200" eaLnBrk="1" fontAlgn="auto" latinLnBrk="0" hangingPunct="1">
              <a:lnSpc>
                <a:spcPct val="100000"/>
              </a:lnSpc>
              <a:spcBef>
                <a:spcPts val="800"/>
              </a:spcBef>
              <a:spcAft>
                <a:spcPts val="0"/>
              </a:spcAft>
              <a:buClr>
                <a:srgbClr val="C2000B"/>
              </a:buClr>
              <a:buSzPct val="85714"/>
              <a:buFont typeface="Zapf Dingbats"/>
              <a:buChar char="➡"/>
              <a:tabLst/>
              <a:defRPr sz="3200"/>
            </a:pPr>
            <a:r>
              <a:rPr lang="de-DE" sz="3200" dirty="0">
                <a:latin typeface="Gill Sans"/>
              </a:rPr>
              <a:t>In der </a:t>
            </a:r>
            <a:r>
              <a:rPr lang="de-DE" sz="3200" i="1" dirty="0">
                <a:latin typeface="Gill Sans"/>
              </a:rPr>
              <a:t>Praxis</a:t>
            </a:r>
            <a:r>
              <a:rPr lang="de-DE" sz="3200" dirty="0">
                <a:latin typeface="Gill Sans"/>
              </a:rPr>
              <a:t>: Die berühmte Papierserviette </a:t>
            </a:r>
            <a:endParaRPr kumimoji="0" lang="de-DE" sz="3200" b="0" i="0" u="none" strike="noStrike" kern="0" cap="none" spc="0" normalizeH="0" baseline="0" noProof="0" dirty="0">
              <a:ln>
                <a:noFill/>
              </a:ln>
              <a:solidFill>
                <a:srgbClr val="000000"/>
              </a:solidFill>
              <a:effectLst/>
              <a:uLnTx/>
              <a:uFillTx/>
              <a:latin typeface="Gill Sans"/>
              <a:sym typeface="Gill Sans"/>
            </a:endParaRPr>
          </a:p>
          <a:p>
            <a:pPr marL="762000" lvl="1" indent="0" defTabSz="457200">
              <a:spcBef>
                <a:spcPts val="800"/>
              </a:spcBef>
              <a:buNone/>
              <a:defRPr sz="3200"/>
            </a:pPr>
            <a:endParaRPr lang="de-DE" b="1" dirty="0"/>
          </a:p>
          <a:p>
            <a:pPr marL="317500" indent="0" defTabSz="457200">
              <a:spcBef>
                <a:spcPts val="800"/>
              </a:spcBef>
              <a:buNone/>
              <a:defRPr sz="3200"/>
            </a:pPr>
            <a:endParaRPr lang="de-DE" dirty="0"/>
          </a:p>
          <a:p>
            <a:pPr marL="317500" indent="0" defTabSz="457200">
              <a:spcBef>
                <a:spcPts val="800"/>
              </a:spcBef>
              <a:buNone/>
              <a:defRPr sz="3200"/>
            </a:pPr>
            <a:endParaRPr dirty="0"/>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373990984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Tragweite des Urheberrechtsschutzes</a:t>
            </a:r>
            <a:endParaRPr/>
          </a:p>
        </p:txBody>
      </p:sp>
      <p:sp>
        <p:nvSpPr>
          <p:cNvPr id="234" name="I. Grundregeln für Fotokopien…"/>
          <p:cNvSpPr txBox="1">
            <a:spLocks noGrp="1"/>
          </p:cNvSpPr>
          <p:nvPr>
            <p:ph type="body" idx="1"/>
          </p:nvPr>
        </p:nvSpPr>
        <p:spPr>
          <a:xfrm>
            <a:off x="635049" y="1865557"/>
            <a:ext cx="11734702" cy="7337756"/>
          </a:xfrm>
          <a:prstGeom prst="rect">
            <a:avLst/>
          </a:prstGeom>
        </p:spPr>
        <p:txBody>
          <a:bodyPr anchor="t"/>
          <a:lstStyle/>
          <a:p>
            <a:pPr marL="0" indent="0" defTabSz="457200">
              <a:spcBef>
                <a:spcPts val="800"/>
              </a:spcBef>
              <a:buClrTx/>
              <a:buSzTx/>
              <a:buFontTx/>
              <a:buNone/>
              <a:defRPr sz="3400" u="sng"/>
            </a:pPr>
            <a:r>
              <a:rPr lang="de-DE"/>
              <a:t>II</a:t>
            </a:r>
            <a:r>
              <a:t>. </a:t>
            </a:r>
            <a:r>
              <a:rPr lang="de-DE"/>
              <a:t>Welche Nutzungen sind geschützt?</a:t>
            </a:r>
            <a:endParaRPr lang="de-DE" b="1"/>
          </a:p>
          <a:p>
            <a:pPr marL="774700" indent="-457200" defTabSz="457200">
              <a:spcBef>
                <a:spcPts val="800"/>
              </a:spcBef>
              <a:defRPr sz="3200"/>
            </a:pPr>
            <a:r>
              <a:rPr lang="de-DE"/>
              <a:t>Vervielfältigungsrecht</a:t>
            </a:r>
          </a:p>
          <a:p>
            <a:pPr lvl="1" defTabSz="457200">
              <a:spcBef>
                <a:spcPts val="800"/>
              </a:spcBef>
              <a:buFont typeface="Arial" panose="020B0604020202020204" pitchFamily="34" charset="0"/>
              <a:buChar char="•"/>
              <a:defRPr sz="3200"/>
            </a:pPr>
            <a:r>
              <a:rPr lang="de-DE"/>
              <a:t>Kopieren (digital und analog) </a:t>
            </a:r>
          </a:p>
          <a:p>
            <a:pPr lvl="1" defTabSz="457200">
              <a:spcBef>
                <a:spcPts val="800"/>
              </a:spcBef>
              <a:buFont typeface="Arial" panose="020B0604020202020204" pitchFamily="34" charset="0"/>
              <a:buChar char="•"/>
              <a:defRPr sz="3200"/>
            </a:pPr>
            <a:r>
              <a:rPr lang="de-DE"/>
              <a:t>Bsp.: Einfügen einer Grafik aus dem Internet in eine PP </a:t>
            </a:r>
          </a:p>
          <a:p>
            <a:pPr marL="774700" indent="-457200" defTabSz="457200">
              <a:spcBef>
                <a:spcPts val="800"/>
              </a:spcBef>
              <a:defRPr sz="3200"/>
            </a:pPr>
            <a:r>
              <a:rPr lang="de-DE"/>
              <a:t>Verbreitung </a:t>
            </a:r>
          </a:p>
          <a:p>
            <a:pPr lvl="1" defTabSz="457200">
              <a:spcBef>
                <a:spcPts val="800"/>
              </a:spcBef>
              <a:buFont typeface="Arial" panose="020B0604020202020204" pitchFamily="34" charset="0"/>
              <a:buChar char="•"/>
              <a:defRPr sz="3200"/>
            </a:pPr>
            <a:r>
              <a:rPr lang="de-DE"/>
              <a:t>Überlassung an Dritte </a:t>
            </a:r>
          </a:p>
          <a:p>
            <a:pPr lvl="1" defTabSz="457200">
              <a:spcBef>
                <a:spcPts val="800"/>
              </a:spcBef>
              <a:buFont typeface="Arial" panose="020B0604020202020204" pitchFamily="34" charset="0"/>
              <a:buChar char="•"/>
              <a:defRPr sz="3200"/>
            </a:pPr>
            <a:r>
              <a:rPr lang="de-DE"/>
              <a:t>Betrifft sowohl Originale, als auch Kopien</a:t>
            </a:r>
          </a:p>
          <a:p>
            <a:pPr marL="774700" indent="-457200" defTabSz="457200">
              <a:spcBef>
                <a:spcPts val="800"/>
              </a:spcBef>
              <a:defRPr sz="3200"/>
            </a:pPr>
            <a:r>
              <a:rPr lang="de-DE"/>
              <a:t>öffentliche Zugänglichmachung </a:t>
            </a:r>
          </a:p>
          <a:p>
            <a:pPr lvl="1" defTabSz="457200">
              <a:spcBef>
                <a:spcPts val="800"/>
              </a:spcBef>
              <a:buFont typeface="Arial" panose="020B0604020202020204" pitchFamily="34" charset="0"/>
              <a:buChar char="•"/>
              <a:defRPr sz="3200"/>
            </a:pPr>
            <a:r>
              <a:rPr lang="de-DE"/>
              <a:t>Bsp.: Upload auf öffentliche Website </a:t>
            </a:r>
          </a:p>
          <a:p>
            <a:pPr marL="774700" indent="-457200" defTabSz="457200">
              <a:spcBef>
                <a:spcPts val="800"/>
              </a:spcBef>
              <a:defRPr sz="3200"/>
            </a:pPr>
            <a:r>
              <a:rPr lang="de-DE"/>
              <a:t>Sonstige öffentliche Wiedergabe</a:t>
            </a:r>
          </a:p>
          <a:p>
            <a:pPr lvl="1" defTabSz="457200">
              <a:spcBef>
                <a:spcPts val="800"/>
              </a:spcBef>
              <a:buFont typeface="Arial" panose="020B0604020202020204" pitchFamily="34" charset="0"/>
              <a:buChar char="•"/>
              <a:defRPr sz="3200"/>
            </a:pPr>
            <a:r>
              <a:rPr lang="de-DE"/>
              <a:t>Bsp.: Streamen eines Videos im Zoom Raum</a:t>
            </a:r>
          </a:p>
          <a:p>
            <a:pPr lvl="1" defTabSz="457200">
              <a:spcBef>
                <a:spcPts val="800"/>
              </a:spcBef>
              <a:buFont typeface="Arial" panose="020B0604020202020204" pitchFamily="34" charset="0"/>
              <a:buChar char="•"/>
              <a:defRPr sz="3200"/>
            </a:pPr>
            <a:r>
              <a:rPr lang="de-DE" b="1"/>
              <a:t>Nicht</a:t>
            </a:r>
            <a:r>
              <a:rPr lang="de-DE"/>
              <a:t>: Private Wiedergabe (wie u.U. kleine Seminare)</a:t>
            </a:r>
          </a:p>
          <a:p>
            <a:pPr marL="317500" indent="0" defTabSz="457200">
              <a:spcBef>
                <a:spcPts val="800"/>
              </a:spcBef>
              <a:buNone/>
              <a:defRPr sz="3200"/>
            </a:pPr>
            <a:endParaRPr lang="de-DE"/>
          </a:p>
          <a:p>
            <a:pPr marL="317500" indent="0" defTabSz="457200">
              <a:spcBef>
                <a:spcPts val="800"/>
              </a:spcBef>
              <a:buNone/>
              <a:defRPr sz="3200"/>
            </a:pPr>
            <a:endParaRP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253322172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Tragweite des Urheberrechtsschutzes</a:t>
            </a:r>
            <a:endParaRPr/>
          </a:p>
        </p:txBody>
      </p:sp>
      <p:sp>
        <p:nvSpPr>
          <p:cNvPr id="234" name="I. Grundregeln für Fotokopien…"/>
          <p:cNvSpPr txBox="1">
            <a:spLocks noGrp="1"/>
          </p:cNvSpPr>
          <p:nvPr>
            <p:ph type="body" idx="1"/>
          </p:nvPr>
        </p:nvSpPr>
        <p:spPr>
          <a:xfrm>
            <a:off x="635049" y="1865557"/>
            <a:ext cx="11734702" cy="7337756"/>
          </a:xfrm>
          <a:prstGeom prst="rect">
            <a:avLst/>
          </a:prstGeom>
        </p:spPr>
        <p:txBody>
          <a:bodyPr anchor="t"/>
          <a:lstStyle/>
          <a:p>
            <a:pPr marL="0" indent="0" defTabSz="457200">
              <a:spcBef>
                <a:spcPts val="800"/>
              </a:spcBef>
              <a:buClrTx/>
              <a:buSzTx/>
              <a:buFontTx/>
              <a:buNone/>
              <a:defRPr sz="3400" u="sng"/>
            </a:pPr>
            <a:endParaRPr lang="de-DE" dirty="0"/>
          </a:p>
          <a:p>
            <a:pPr marL="317500" indent="0" algn="ctr" defTabSz="457200">
              <a:spcBef>
                <a:spcPts val="800"/>
              </a:spcBef>
              <a:buNone/>
              <a:defRPr sz="3200"/>
            </a:pPr>
            <a:endParaRPr lang="de-DE" sz="4800" i="1" dirty="0">
              <a:solidFill>
                <a:srgbClr val="C00000"/>
              </a:solidFill>
            </a:endParaRPr>
          </a:p>
          <a:p>
            <a:pPr marL="317500" indent="0" algn="ctr" defTabSz="457200">
              <a:spcBef>
                <a:spcPts val="800"/>
              </a:spcBef>
              <a:buNone/>
              <a:defRPr sz="3200"/>
            </a:pPr>
            <a:endParaRPr lang="de-DE" sz="4800" i="1" dirty="0">
              <a:solidFill>
                <a:srgbClr val="C00000"/>
              </a:solidFill>
            </a:endParaRPr>
          </a:p>
          <a:p>
            <a:pPr marL="317500" indent="0" algn="ctr" defTabSz="457200">
              <a:spcBef>
                <a:spcPts val="800"/>
              </a:spcBef>
              <a:buNone/>
              <a:defRPr sz="3200"/>
            </a:pPr>
            <a:r>
              <a:rPr lang="de-DE" sz="4800" i="1" dirty="0">
                <a:solidFill>
                  <a:srgbClr val="C00000"/>
                </a:solidFill>
              </a:rPr>
              <a:t>Im Zweifel,</a:t>
            </a:r>
            <a:r>
              <a:rPr lang="de-DE" sz="4800" dirty="0">
                <a:solidFill>
                  <a:srgbClr val="002060"/>
                </a:solidFill>
              </a:rPr>
              <a:t> </a:t>
            </a:r>
            <a:r>
              <a:rPr lang="de-DE" sz="4000" dirty="0">
                <a:solidFill>
                  <a:srgbClr val="002060"/>
                </a:solidFill>
              </a:rPr>
              <a:t>einfach immer einen Urheberrechtsschutz annehmen!</a:t>
            </a:r>
          </a:p>
          <a:p>
            <a:pPr marL="317500" indent="0" algn="ctr" defTabSz="457200">
              <a:spcBef>
                <a:spcPts val="800"/>
              </a:spcBef>
              <a:buNone/>
              <a:defRPr sz="3200"/>
            </a:pPr>
            <a:endParaRPr lang="de-DE" dirty="0"/>
          </a:p>
          <a:p>
            <a:pPr marL="317500" indent="0" defTabSz="457200">
              <a:spcBef>
                <a:spcPts val="800"/>
              </a:spcBef>
              <a:buNone/>
              <a:defRPr sz="3200"/>
            </a:pPr>
            <a:endParaRPr dirty="0"/>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pic>
        <p:nvPicPr>
          <p:cNvPr id="3" name="Grafik 2" descr="Pfeil: Leichte Kurve mit einfarbiger Füllung">
            <a:extLst>
              <a:ext uri="{FF2B5EF4-FFF2-40B4-BE49-F238E27FC236}">
                <a16:creationId xmlns:a16="http://schemas.microsoft.com/office/drawing/2014/main" id="{1AC94945-31DF-40AB-AEE3-7B0BF7B732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9934" y="3888915"/>
            <a:ext cx="1636974" cy="1889029"/>
          </a:xfrm>
          <a:prstGeom prst="rect">
            <a:avLst/>
          </a:prstGeom>
        </p:spPr>
      </p:pic>
    </p:spTree>
    <p:extLst>
      <p:ext uri="{BB962C8B-B14F-4D97-AF65-F5344CB8AC3E}">
        <p14:creationId xmlns:p14="http://schemas.microsoft.com/office/powerpoint/2010/main" val="91815933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865557"/>
            <a:ext cx="11734702" cy="6935842"/>
          </a:xfrm>
          <a:prstGeom prst="rect">
            <a:avLst/>
          </a:prstGeom>
        </p:spPr>
        <p:txBody>
          <a:bodyPr anchor="t"/>
          <a:lstStyle/>
          <a:p>
            <a:pPr marL="0" indent="0" defTabSz="457200">
              <a:spcBef>
                <a:spcPts val="800"/>
              </a:spcBef>
              <a:buClrTx/>
              <a:buSzTx/>
              <a:buFontTx/>
              <a:buNone/>
              <a:defRPr sz="3400" u="sng"/>
            </a:pPr>
            <a:r>
              <a:rPr dirty="0"/>
              <a:t>I. </a:t>
            </a:r>
            <a:r>
              <a:rPr lang="de-DE" dirty="0"/>
              <a:t>Übersicht </a:t>
            </a:r>
          </a:p>
          <a:p>
            <a:pPr marL="0" indent="0" defTabSz="457200">
              <a:spcBef>
                <a:spcPts val="800"/>
              </a:spcBef>
              <a:buClrTx/>
              <a:buSzTx/>
              <a:buFontTx/>
              <a:buNone/>
              <a:defRPr sz="3400" u="sng"/>
            </a:pPr>
            <a:endParaRPr lang="de-DE" dirty="0"/>
          </a:p>
          <a:p>
            <a:pPr marL="774700" indent="-457200" defTabSz="457200">
              <a:spcBef>
                <a:spcPts val="800"/>
              </a:spcBef>
              <a:defRPr sz="3200"/>
            </a:pPr>
            <a:r>
              <a:rPr lang="de-DE" dirty="0"/>
              <a:t>Das Bildungsprivileg </a:t>
            </a:r>
            <a:r>
              <a:rPr lang="de-DE" dirty="0">
                <a:hlinkClick r:id="rId3"/>
              </a:rPr>
              <a:t>(§ 60a UrhG)</a:t>
            </a:r>
            <a:endParaRPr lang="de-DE" dirty="0"/>
          </a:p>
          <a:p>
            <a:pPr lvl="1" defTabSz="457200">
              <a:spcBef>
                <a:spcPts val="800"/>
              </a:spcBef>
              <a:buFont typeface="Arial" panose="020B0604020202020204" pitchFamily="34" charset="0"/>
              <a:buChar char="•"/>
              <a:defRPr sz="3200"/>
            </a:pPr>
            <a:r>
              <a:rPr lang="de-DE" dirty="0"/>
              <a:t>Die wichtigste Schranke im Bildungskontext </a:t>
            </a:r>
          </a:p>
          <a:p>
            <a:pPr lvl="1" defTabSz="457200">
              <a:spcBef>
                <a:spcPts val="800"/>
              </a:spcBef>
              <a:buFont typeface="Arial" panose="020B0604020202020204" pitchFamily="34" charset="0"/>
              <a:buChar char="•"/>
              <a:defRPr sz="3200"/>
            </a:pPr>
            <a:r>
              <a:rPr lang="de-DE" dirty="0"/>
              <a:t>Gilt sowohl an Schulen, als auch an Universitäten</a:t>
            </a:r>
          </a:p>
          <a:p>
            <a:pPr marL="774700" indent="-457200" defTabSz="457200">
              <a:spcBef>
                <a:spcPts val="800"/>
              </a:spcBef>
              <a:defRPr sz="3200"/>
            </a:pPr>
            <a:r>
              <a:rPr lang="de-DE" dirty="0"/>
              <a:t>Das Zitatrecht </a:t>
            </a:r>
            <a:r>
              <a:rPr lang="de-DE" dirty="0">
                <a:hlinkClick r:id="rId4"/>
              </a:rPr>
              <a:t>(§ 51 UrhG)</a:t>
            </a:r>
            <a:endParaRPr lang="de-DE" dirty="0"/>
          </a:p>
          <a:p>
            <a:pPr lvl="1" defTabSz="457200">
              <a:spcBef>
                <a:spcPts val="800"/>
              </a:spcBef>
              <a:buFont typeface="Arial" panose="020B0604020202020204" pitchFamily="34" charset="0"/>
              <a:buChar char="•"/>
              <a:defRPr sz="3200"/>
            </a:pPr>
            <a:r>
              <a:rPr lang="de-DE" dirty="0"/>
              <a:t>In der Unterrichts-/Lehr</a:t>
            </a:r>
            <a:r>
              <a:rPr lang="de-DE" i="1" dirty="0"/>
              <a:t>praxis</a:t>
            </a:r>
            <a:r>
              <a:rPr lang="de-DE" dirty="0"/>
              <a:t> kein Vorteil </a:t>
            </a:r>
            <a:r>
              <a:rPr lang="de-DE" dirty="0" err="1"/>
              <a:t>ggü</a:t>
            </a:r>
            <a:r>
              <a:rPr lang="de-DE" dirty="0"/>
              <a:t>. dem Bildungsprivileg</a:t>
            </a:r>
          </a:p>
          <a:p>
            <a:pPr marL="774700" indent="-457200" defTabSz="457200">
              <a:spcBef>
                <a:spcPts val="800"/>
              </a:spcBef>
              <a:defRPr sz="3200"/>
            </a:pPr>
            <a:r>
              <a:rPr lang="de-DE" dirty="0"/>
              <a:t>Tagesfragen (§§ </a:t>
            </a:r>
            <a:r>
              <a:rPr lang="de-DE" dirty="0">
                <a:hlinkClick r:id="rId5"/>
              </a:rPr>
              <a:t>48</a:t>
            </a:r>
            <a:r>
              <a:rPr lang="de-DE" dirty="0"/>
              <a:t>, </a:t>
            </a:r>
            <a:r>
              <a:rPr lang="de-DE" dirty="0">
                <a:hlinkClick r:id="rId6"/>
              </a:rPr>
              <a:t>49</a:t>
            </a:r>
            <a:r>
              <a:rPr lang="de-DE" dirty="0"/>
              <a:t> UrhG)</a:t>
            </a:r>
          </a:p>
          <a:p>
            <a:pPr marL="774700" indent="-457200" defTabSz="457200">
              <a:spcBef>
                <a:spcPts val="800"/>
              </a:spcBef>
              <a:defRPr sz="3200"/>
            </a:pPr>
            <a:r>
              <a:rPr lang="de-DE" dirty="0"/>
              <a:t>Gemeinfreiheit </a:t>
            </a:r>
            <a:r>
              <a:rPr lang="de-DE" dirty="0">
                <a:hlinkClick r:id="rId7"/>
              </a:rPr>
              <a:t>(§ 64 UrhG)</a:t>
            </a:r>
            <a:endParaRPr lang="de-DE" dirty="0"/>
          </a:p>
          <a:p>
            <a:pPr marL="317500" indent="0" defTabSz="457200">
              <a:spcBef>
                <a:spcPts val="800"/>
              </a:spcBef>
              <a:buNone/>
              <a:defRPr sz="3200"/>
            </a:pPr>
            <a:endParaRPr lang="de-DE" dirty="0"/>
          </a:p>
          <a:p>
            <a:pPr marL="317500" indent="0" defTabSz="457200">
              <a:spcBef>
                <a:spcPts val="800"/>
              </a:spcBef>
              <a:buNone/>
              <a:defRPr sz="3200"/>
            </a:pPr>
            <a:endParaRPr dirty="0"/>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dirty="0"/>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dirty="0"/>
            </a:p>
          </p:txBody>
        </p:sp>
      </p:grpSp>
    </p:spTree>
    <p:extLst>
      <p:ext uri="{BB962C8B-B14F-4D97-AF65-F5344CB8AC3E}">
        <p14:creationId xmlns:p14="http://schemas.microsoft.com/office/powerpoint/2010/main" val="365503707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rPr dirty="0"/>
              <a:t>I</a:t>
            </a:r>
            <a:r>
              <a:rPr lang="de-DE" dirty="0"/>
              <a:t>I</a:t>
            </a:r>
            <a:r>
              <a:rPr dirty="0"/>
              <a:t>. </a:t>
            </a:r>
            <a:r>
              <a:rPr lang="de-DE" dirty="0"/>
              <a:t>Das </a:t>
            </a:r>
            <a:r>
              <a:rPr lang="de-DE" dirty="0">
                <a:solidFill>
                  <a:schemeClr val="bg2">
                    <a:lumMod val="10000"/>
                  </a:schemeClr>
                </a:solidFill>
                <a:hlinkClick r:id="rId3">
                  <a:extLst>
                    <a:ext uri="{A12FA001-AC4F-418D-AE19-62706E023703}">
                      <ahyp:hlinkClr xmlns:ahyp="http://schemas.microsoft.com/office/drawing/2018/hyperlinkcolor" val="tx"/>
                    </a:ext>
                  </a:extLst>
                </a:hlinkClick>
              </a:rPr>
              <a:t>Bildungsprivileg</a:t>
            </a:r>
            <a:r>
              <a:rPr lang="de-DE" dirty="0">
                <a:solidFill>
                  <a:schemeClr val="bg2">
                    <a:lumMod val="10000"/>
                  </a:schemeClr>
                </a:solidFill>
              </a:rPr>
              <a:t> </a:t>
            </a:r>
            <a:endParaRPr b="1" dirty="0">
              <a:solidFill>
                <a:schemeClr val="bg2">
                  <a:lumMod val="10000"/>
                </a:schemeClr>
              </a:solidFill>
            </a:endParaRPr>
          </a:p>
          <a:p>
            <a:pPr marL="317500" indent="0" defTabSz="457200">
              <a:spcBef>
                <a:spcPts val="800"/>
              </a:spcBef>
              <a:buNone/>
              <a:defRPr sz="3200"/>
            </a:pPr>
            <a:endParaRPr lang="de-DE" dirty="0"/>
          </a:p>
          <a:p>
            <a:pPr marL="317500" indent="0" algn="ctr" defTabSz="457200">
              <a:spcBef>
                <a:spcPts val="800"/>
              </a:spcBef>
              <a:buNone/>
              <a:defRPr sz="3200"/>
            </a:pPr>
            <a:r>
              <a:rPr lang="de-DE" sz="5400" i="1" dirty="0">
                <a:solidFill>
                  <a:srgbClr val="C00000"/>
                </a:solidFill>
              </a:rPr>
              <a:t>Was</a:t>
            </a:r>
            <a:r>
              <a:rPr lang="de-DE" sz="5400" dirty="0">
                <a:solidFill>
                  <a:srgbClr val="002060"/>
                </a:solidFill>
              </a:rPr>
              <a:t> darf ich nutzen? </a:t>
            </a:r>
          </a:p>
          <a:p>
            <a:pPr marL="317500" indent="0" algn="ctr" defTabSz="457200">
              <a:spcBef>
                <a:spcPts val="800"/>
              </a:spcBef>
              <a:buNone/>
              <a:defRPr sz="3200"/>
            </a:pPr>
            <a:endParaRPr lang="de-DE" dirty="0">
              <a:solidFill>
                <a:srgbClr val="002060"/>
              </a:solidFill>
            </a:endParaRPr>
          </a:p>
          <a:p>
            <a:pPr marL="774700" indent="-457200" defTabSz="457200">
              <a:spcBef>
                <a:spcPts val="800"/>
              </a:spcBef>
              <a:defRPr sz="3200"/>
            </a:pPr>
            <a:r>
              <a:rPr lang="de-DE" dirty="0"/>
              <a:t>Grundsätzlich</a:t>
            </a:r>
            <a:r>
              <a:rPr lang="de-DE" b="1" dirty="0"/>
              <a:t> alles </a:t>
            </a:r>
            <a:r>
              <a:rPr lang="de-DE" dirty="0"/>
              <a:t>– aber nur in </a:t>
            </a:r>
            <a:r>
              <a:rPr lang="de-DE" b="1" dirty="0"/>
              <a:t>beschränktem Umfang:</a:t>
            </a:r>
          </a:p>
          <a:p>
            <a:pPr marL="317500" indent="0" algn="ctr" defTabSz="457200">
              <a:spcBef>
                <a:spcPts val="800"/>
              </a:spcBef>
              <a:buNone/>
              <a:defRPr sz="3200"/>
            </a:pPr>
            <a:endParaRPr lang="de-DE" dirty="0"/>
          </a:p>
          <a:p>
            <a:pPr marL="317500" indent="0" algn="ctr" defTabSz="457200">
              <a:spcBef>
                <a:spcPts val="800"/>
              </a:spcBef>
              <a:buNone/>
              <a:defRPr sz="3200"/>
            </a:pPr>
            <a:r>
              <a:rPr lang="de-DE" dirty="0">
                <a:solidFill>
                  <a:srgbClr val="002060"/>
                </a:solidFill>
              </a:rPr>
              <a:t>die magischen </a:t>
            </a:r>
            <a:r>
              <a:rPr lang="de-DE" sz="4800" i="1" dirty="0">
                <a:solidFill>
                  <a:srgbClr val="C00000"/>
                </a:solidFill>
              </a:rPr>
              <a:t>15% </a:t>
            </a:r>
            <a:r>
              <a:rPr lang="de-DE" sz="3200" dirty="0">
                <a:solidFill>
                  <a:srgbClr val="002060"/>
                </a:solidFill>
              </a:rPr>
              <a:t>eines Werkes</a:t>
            </a:r>
          </a:p>
          <a:p>
            <a:pPr marL="317500" indent="0" algn="ctr" defTabSz="457200">
              <a:spcBef>
                <a:spcPts val="800"/>
              </a:spcBef>
              <a:buNone/>
              <a:defRPr sz="3200"/>
            </a:pPr>
            <a:endParaRPr lang="de-DE" sz="3200" dirty="0">
              <a:solidFill>
                <a:srgbClr val="002060"/>
              </a:solidFill>
            </a:endParaRPr>
          </a:p>
          <a:p>
            <a:pPr marL="317500" indent="0" defTabSz="457200">
              <a:spcBef>
                <a:spcPts val="800"/>
              </a:spcBef>
              <a:buNone/>
              <a:defRPr sz="3200"/>
            </a:pPr>
            <a:endParaRPr lang="de-DE" sz="2400" i="1" dirty="0"/>
          </a:p>
          <a:p>
            <a:pPr marL="317500" indent="0" defTabSz="457200">
              <a:spcBef>
                <a:spcPts val="800"/>
              </a:spcBef>
              <a:buNone/>
              <a:defRPr sz="3200"/>
            </a:pPr>
            <a:endParaRPr lang="de-DE" sz="2400" i="1" dirty="0"/>
          </a:p>
          <a:p>
            <a:pPr marL="317500" indent="0" algn="ctr" defTabSz="457200">
              <a:spcBef>
                <a:spcPts val="800"/>
              </a:spcBef>
              <a:buNone/>
              <a:defRPr sz="3200"/>
            </a:pPr>
            <a:r>
              <a:rPr lang="de-DE" sz="2400" i="1" dirty="0"/>
              <a:t>Berechnung</a:t>
            </a:r>
            <a:r>
              <a:rPr lang="de-DE" sz="2400" dirty="0"/>
              <a:t>: Word Dokumente - Zeichenzahl | Filme - Minuten | Scans - Seitenzahl</a:t>
            </a: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263461090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t>I</a:t>
            </a:r>
            <a:r>
              <a:rPr lang="de-DE"/>
              <a:t>I</a:t>
            </a:r>
            <a:r>
              <a:t>. </a:t>
            </a:r>
            <a:r>
              <a:rPr lang="de-DE"/>
              <a:t>Das </a:t>
            </a:r>
            <a:r>
              <a:rPr lang="de-DE">
                <a:solidFill>
                  <a:schemeClr val="bg2">
                    <a:lumMod val="10000"/>
                  </a:schemeClr>
                </a:solidFill>
                <a:hlinkClick r:id="rId3">
                  <a:extLst>
                    <a:ext uri="{A12FA001-AC4F-418D-AE19-62706E023703}">
                      <ahyp:hlinkClr xmlns:ahyp="http://schemas.microsoft.com/office/drawing/2018/hyperlinkcolor" val="tx"/>
                    </a:ext>
                  </a:extLst>
                </a:hlinkClick>
              </a:rPr>
              <a:t>Bildungsprivileg</a:t>
            </a:r>
            <a:r>
              <a:rPr lang="de-DE">
                <a:solidFill>
                  <a:schemeClr val="bg2">
                    <a:lumMod val="10000"/>
                  </a:schemeClr>
                </a:solidFill>
              </a:rPr>
              <a:t> </a:t>
            </a:r>
            <a:endParaRPr b="1">
              <a:solidFill>
                <a:schemeClr val="bg2">
                  <a:lumMod val="10000"/>
                </a:schemeClr>
              </a:solidFill>
            </a:endParaRPr>
          </a:p>
          <a:p>
            <a:pPr marL="317500" indent="0" defTabSz="457200">
              <a:spcBef>
                <a:spcPts val="800"/>
              </a:spcBef>
              <a:buNone/>
              <a:defRPr sz="3200"/>
            </a:pPr>
            <a:endParaRPr lang="de-DE"/>
          </a:p>
          <a:p>
            <a:pPr marL="317500" indent="0" algn="ctr" defTabSz="457200">
              <a:spcBef>
                <a:spcPts val="800"/>
              </a:spcBef>
              <a:buNone/>
              <a:defRPr sz="3200"/>
            </a:pPr>
            <a:r>
              <a:rPr lang="de-DE" sz="5400" i="1">
                <a:solidFill>
                  <a:srgbClr val="C00000"/>
                </a:solidFill>
              </a:rPr>
              <a:t>Was</a:t>
            </a:r>
            <a:r>
              <a:rPr lang="de-DE" sz="5400">
                <a:solidFill>
                  <a:srgbClr val="002060"/>
                </a:solidFill>
              </a:rPr>
              <a:t> darf ich nutzen? </a:t>
            </a:r>
          </a:p>
          <a:p>
            <a:pPr marL="317500" indent="0" algn="ctr" defTabSz="457200">
              <a:spcBef>
                <a:spcPts val="800"/>
              </a:spcBef>
              <a:buNone/>
              <a:defRPr sz="3200"/>
            </a:pPr>
            <a:endParaRPr lang="de-DE">
              <a:solidFill>
                <a:srgbClr val="002060"/>
              </a:solidFill>
            </a:endParaRPr>
          </a:p>
          <a:p>
            <a:pPr marL="774700" indent="-457200" defTabSz="457200">
              <a:spcBef>
                <a:spcPts val="800"/>
              </a:spcBef>
              <a:defRPr sz="3200"/>
            </a:pPr>
            <a:r>
              <a:rPr lang="de-DE" b="1"/>
              <a:t> unbeschränkte </a:t>
            </a:r>
            <a:r>
              <a:rPr lang="de-DE"/>
              <a:t>Nutzung nur in „Ausnahmefällen“:</a:t>
            </a:r>
            <a:endParaRPr lang="de-DE" sz="3200"/>
          </a:p>
          <a:p>
            <a:pPr lvl="1" defTabSz="457200">
              <a:spcBef>
                <a:spcPts val="800"/>
              </a:spcBef>
              <a:buFont typeface="Arial" panose="020B0604020202020204" pitchFamily="34" charset="0"/>
              <a:buChar char="•"/>
              <a:defRPr sz="3200"/>
            </a:pPr>
            <a:r>
              <a:rPr lang="de-DE" sz="3200">
                <a:solidFill>
                  <a:schemeClr val="bg2">
                    <a:lumMod val="10000"/>
                  </a:schemeClr>
                </a:solidFill>
              </a:rPr>
              <a:t>Abbildungen (Grafiken, Fotographien etc.)</a:t>
            </a:r>
          </a:p>
          <a:p>
            <a:pPr lvl="1" defTabSz="457200">
              <a:spcBef>
                <a:spcPts val="800"/>
              </a:spcBef>
              <a:buFont typeface="Arial" panose="020B0604020202020204" pitchFamily="34" charset="0"/>
              <a:buChar char="•"/>
              <a:defRPr sz="3200"/>
            </a:pPr>
            <a:r>
              <a:rPr lang="de-DE" sz="3200">
                <a:solidFill>
                  <a:schemeClr val="bg2">
                    <a:lumMod val="10000"/>
                  </a:schemeClr>
                </a:solidFill>
              </a:rPr>
              <a:t>Werke mit geringem Gesamtumfang (bis 25 Seiten/5 min.)</a:t>
            </a:r>
          </a:p>
          <a:p>
            <a:pPr lvl="1" defTabSz="457200">
              <a:spcBef>
                <a:spcPts val="800"/>
              </a:spcBef>
              <a:buFont typeface="Arial" panose="020B0604020202020204" pitchFamily="34" charset="0"/>
              <a:buChar char="•"/>
              <a:defRPr sz="3200"/>
            </a:pPr>
            <a:r>
              <a:rPr lang="de-DE" sz="3200">
                <a:solidFill>
                  <a:schemeClr val="bg2">
                    <a:lumMod val="10000"/>
                  </a:schemeClr>
                </a:solidFill>
              </a:rPr>
              <a:t>Beiträge aus Fachzeitschriften (nur 1 Beitrag pro Veröffentlichung) </a:t>
            </a:r>
          </a:p>
          <a:p>
            <a:pPr lvl="1" defTabSz="457200">
              <a:spcBef>
                <a:spcPts val="800"/>
              </a:spcBef>
              <a:buFont typeface="Arial" panose="020B0604020202020204" pitchFamily="34" charset="0"/>
              <a:buChar char="•"/>
              <a:defRPr sz="3200"/>
            </a:pPr>
            <a:r>
              <a:rPr lang="de-DE" sz="3200">
                <a:solidFill>
                  <a:schemeClr val="bg2">
                    <a:lumMod val="10000"/>
                  </a:schemeClr>
                </a:solidFill>
              </a:rPr>
              <a:t>Vergriffene Werke </a:t>
            </a:r>
          </a:p>
          <a:p>
            <a:pPr marL="317500" indent="0" defTabSz="457200">
              <a:spcBef>
                <a:spcPts val="800"/>
              </a:spcBef>
              <a:buNone/>
              <a:defRPr sz="3200"/>
            </a:pPr>
            <a:endParaRPr lang="de-DE" sz="2400" i="1"/>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361763860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rPr dirty="0"/>
              <a:t>I</a:t>
            </a:r>
            <a:r>
              <a:rPr lang="de-DE" dirty="0"/>
              <a:t>I</a:t>
            </a:r>
            <a:r>
              <a:rPr dirty="0"/>
              <a:t>. </a:t>
            </a:r>
            <a:r>
              <a:rPr lang="de-DE" dirty="0"/>
              <a:t>Das </a:t>
            </a:r>
            <a:r>
              <a:rPr lang="de-DE" dirty="0">
                <a:solidFill>
                  <a:schemeClr val="bg2">
                    <a:lumMod val="10000"/>
                  </a:schemeClr>
                </a:solidFill>
                <a:hlinkClick r:id="rId3">
                  <a:extLst>
                    <a:ext uri="{A12FA001-AC4F-418D-AE19-62706E023703}">
                      <ahyp:hlinkClr xmlns:ahyp="http://schemas.microsoft.com/office/drawing/2018/hyperlinkcolor" val="tx"/>
                    </a:ext>
                  </a:extLst>
                </a:hlinkClick>
              </a:rPr>
              <a:t>Bildungsprivileg</a:t>
            </a:r>
            <a:r>
              <a:rPr lang="de-DE" dirty="0">
                <a:solidFill>
                  <a:schemeClr val="bg2">
                    <a:lumMod val="10000"/>
                  </a:schemeClr>
                </a:solidFill>
              </a:rPr>
              <a:t> </a:t>
            </a:r>
            <a:endParaRPr b="1" dirty="0">
              <a:solidFill>
                <a:schemeClr val="bg2">
                  <a:lumMod val="10000"/>
                </a:schemeClr>
              </a:solidFill>
            </a:endParaRPr>
          </a:p>
          <a:p>
            <a:pPr marL="317500" indent="0" defTabSz="457200">
              <a:spcBef>
                <a:spcPts val="800"/>
              </a:spcBef>
              <a:buNone/>
              <a:defRPr sz="3200"/>
            </a:pPr>
            <a:endParaRPr lang="de-DE" dirty="0"/>
          </a:p>
          <a:p>
            <a:pPr marL="317500" indent="0" algn="ctr" defTabSz="457200">
              <a:spcBef>
                <a:spcPts val="800"/>
              </a:spcBef>
              <a:buNone/>
              <a:defRPr sz="3200"/>
            </a:pPr>
            <a:r>
              <a:rPr lang="de-DE" sz="5400" i="1" dirty="0">
                <a:solidFill>
                  <a:srgbClr val="C00000"/>
                </a:solidFill>
              </a:rPr>
              <a:t>Wie</a:t>
            </a:r>
            <a:r>
              <a:rPr lang="de-DE" sz="5400" dirty="0">
                <a:solidFill>
                  <a:srgbClr val="002060"/>
                </a:solidFill>
              </a:rPr>
              <a:t> darf ich nutzen? </a:t>
            </a:r>
          </a:p>
          <a:p>
            <a:pPr marL="317500" indent="0" algn="ctr" defTabSz="457200">
              <a:spcBef>
                <a:spcPts val="800"/>
              </a:spcBef>
              <a:buNone/>
              <a:defRPr sz="3200"/>
            </a:pPr>
            <a:endParaRPr lang="de-DE" dirty="0">
              <a:solidFill>
                <a:srgbClr val="002060"/>
              </a:solidFill>
            </a:endParaRPr>
          </a:p>
          <a:p>
            <a:pPr marL="774700" indent="-457200" defTabSz="457200">
              <a:spcBef>
                <a:spcPts val="800"/>
              </a:spcBef>
              <a:defRPr sz="3200"/>
            </a:pPr>
            <a:r>
              <a:rPr lang="de-DE" dirty="0"/>
              <a:t>Alle</a:t>
            </a:r>
            <a:r>
              <a:rPr lang="de-DE" b="1" dirty="0"/>
              <a:t> </a:t>
            </a:r>
            <a:r>
              <a:rPr lang="de-DE" b="1" dirty="0">
                <a:solidFill>
                  <a:schemeClr val="bg2">
                    <a:lumMod val="10000"/>
                  </a:schemeClr>
                </a:solidFill>
                <a:hlinkClick r:id="rId4" action="ppaction://hlinksldjump">
                  <a:extLst>
                    <a:ext uri="{A12FA001-AC4F-418D-AE19-62706E023703}">
                      <ahyp:hlinkClr xmlns:ahyp="http://schemas.microsoft.com/office/drawing/2018/hyperlinkcolor" val="tx"/>
                    </a:ext>
                  </a:extLst>
                </a:hlinkClick>
              </a:rPr>
              <a:t>Nutzungsformen</a:t>
            </a:r>
            <a:r>
              <a:rPr lang="de-DE" b="1" dirty="0"/>
              <a:t> </a:t>
            </a:r>
            <a:r>
              <a:rPr lang="de-DE" dirty="0"/>
              <a:t>sind erfasst, aber nur</a:t>
            </a:r>
            <a:r>
              <a:rPr lang="de-DE" b="1" dirty="0"/>
              <a:t>:</a:t>
            </a:r>
          </a:p>
          <a:p>
            <a:pPr marL="317500" indent="0" algn="ctr" defTabSz="457200">
              <a:spcBef>
                <a:spcPts val="800"/>
              </a:spcBef>
              <a:buNone/>
              <a:defRPr sz="3200"/>
            </a:pPr>
            <a:endParaRPr lang="de-DE" dirty="0"/>
          </a:p>
          <a:p>
            <a:pPr marL="317500" indent="0" algn="ctr" defTabSz="457200">
              <a:spcBef>
                <a:spcPts val="800"/>
              </a:spcBef>
              <a:buNone/>
              <a:defRPr sz="3200"/>
            </a:pPr>
            <a:r>
              <a:rPr lang="de-DE" sz="4800" i="1" dirty="0">
                <a:solidFill>
                  <a:srgbClr val="C00000"/>
                </a:solidFill>
              </a:rPr>
              <a:t>ohne </a:t>
            </a:r>
            <a:r>
              <a:rPr lang="de-DE" sz="3200" dirty="0">
                <a:solidFill>
                  <a:srgbClr val="002060"/>
                </a:solidFill>
              </a:rPr>
              <a:t>eigene Änderungen</a:t>
            </a:r>
          </a:p>
          <a:p>
            <a:pPr marL="317500" indent="0" algn="ctr" defTabSz="457200">
              <a:spcBef>
                <a:spcPts val="800"/>
              </a:spcBef>
              <a:buNone/>
              <a:defRPr sz="3200"/>
            </a:pPr>
            <a:r>
              <a:rPr lang="de-DE" sz="2400" dirty="0">
                <a:solidFill>
                  <a:srgbClr val="002060"/>
                </a:solidFill>
              </a:rPr>
              <a:t>und</a:t>
            </a:r>
            <a:r>
              <a:rPr lang="de-DE" sz="3200" i="1" dirty="0">
                <a:solidFill>
                  <a:srgbClr val="002060"/>
                </a:solidFill>
              </a:rPr>
              <a:t> </a:t>
            </a:r>
          </a:p>
          <a:p>
            <a:pPr marL="317500" indent="0" algn="ctr" defTabSz="457200">
              <a:spcBef>
                <a:spcPts val="800"/>
              </a:spcBef>
              <a:buNone/>
              <a:defRPr sz="3200"/>
            </a:pPr>
            <a:r>
              <a:rPr lang="de-DE" sz="4800" i="1" dirty="0">
                <a:solidFill>
                  <a:srgbClr val="C00000"/>
                </a:solidFill>
              </a:rPr>
              <a:t>mit </a:t>
            </a:r>
            <a:r>
              <a:rPr lang="de-DE" sz="3200" dirty="0">
                <a:solidFill>
                  <a:srgbClr val="002060"/>
                </a:solidFill>
              </a:rPr>
              <a:t>ausführlicher Quellenangabe</a:t>
            </a:r>
          </a:p>
          <a:p>
            <a:pPr marL="317500" indent="0" algn="ctr" defTabSz="457200">
              <a:spcBef>
                <a:spcPts val="800"/>
              </a:spcBef>
              <a:buNone/>
              <a:defRPr sz="3200"/>
            </a:pPr>
            <a:endParaRPr lang="de-DE" sz="3200" i="1" dirty="0">
              <a:solidFill>
                <a:srgbClr val="002060"/>
              </a:solidFill>
            </a:endParaRPr>
          </a:p>
          <a:p>
            <a:pPr marL="317500" indent="0" algn="ctr" defTabSz="457200">
              <a:spcBef>
                <a:spcPts val="800"/>
              </a:spcBef>
              <a:buNone/>
              <a:defRPr sz="3200"/>
            </a:pPr>
            <a:endParaRPr lang="de-DE" sz="3200" i="1" dirty="0">
              <a:solidFill>
                <a:srgbClr val="002060"/>
              </a:solidFill>
            </a:endParaRPr>
          </a:p>
          <a:p>
            <a:pPr marL="317500" indent="0" algn="ctr" defTabSz="457200">
              <a:spcBef>
                <a:spcPts val="800"/>
              </a:spcBef>
              <a:buNone/>
              <a:defRPr sz="3200"/>
            </a:pPr>
            <a:endParaRPr lang="de-DE" sz="3200" dirty="0">
              <a:solidFill>
                <a:srgbClr val="002060"/>
              </a:solidFill>
            </a:endParaRPr>
          </a:p>
          <a:p>
            <a:pPr marL="317500" indent="0" defTabSz="457200">
              <a:spcBef>
                <a:spcPts val="800"/>
              </a:spcBef>
              <a:buNone/>
              <a:defRPr sz="3200"/>
            </a:pPr>
            <a:endParaRPr lang="de-DE" sz="2400" i="1" dirty="0"/>
          </a:p>
          <a:p>
            <a:pPr marL="317500" indent="0" defTabSz="457200">
              <a:spcBef>
                <a:spcPts val="800"/>
              </a:spcBef>
              <a:buNone/>
              <a:defRPr sz="3200"/>
            </a:pPr>
            <a:endParaRPr lang="de-DE" sz="2400" i="1" dirty="0"/>
          </a:p>
          <a:p>
            <a:pPr marL="317500" indent="0" algn="ctr" defTabSz="457200">
              <a:spcBef>
                <a:spcPts val="800"/>
              </a:spcBef>
              <a:buNone/>
              <a:defRPr sz="3200"/>
            </a:pPr>
            <a:r>
              <a:rPr lang="de-DE" sz="2400" i="1" dirty="0"/>
              <a:t>Berechnung</a:t>
            </a:r>
            <a:r>
              <a:rPr lang="de-DE" sz="2400" dirty="0"/>
              <a:t>: Word Dokumente - Zeichenzahl | Filme - Minuten | Scans - Seitenzahl</a:t>
            </a: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232944205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rPr lang="de-DE" dirty="0"/>
              <a:t>II. Das </a:t>
            </a:r>
            <a:r>
              <a:rPr lang="de-DE" dirty="0">
                <a:solidFill>
                  <a:schemeClr val="bg2">
                    <a:lumMod val="10000"/>
                  </a:schemeClr>
                </a:solidFill>
                <a:hlinkClick r:id="rId3">
                  <a:extLst>
                    <a:ext uri="{A12FA001-AC4F-418D-AE19-62706E023703}">
                      <ahyp:hlinkClr xmlns:ahyp="http://schemas.microsoft.com/office/drawing/2018/hyperlinkcolor" val="tx"/>
                    </a:ext>
                  </a:extLst>
                </a:hlinkClick>
              </a:rPr>
              <a:t>Bildungsprivileg</a:t>
            </a:r>
            <a:r>
              <a:rPr lang="de-DE" dirty="0">
                <a:solidFill>
                  <a:schemeClr val="bg2">
                    <a:lumMod val="10000"/>
                  </a:schemeClr>
                </a:solidFill>
              </a:rPr>
              <a:t> </a:t>
            </a:r>
            <a:endParaRPr lang="de-DE" b="1" dirty="0">
              <a:solidFill>
                <a:schemeClr val="bg2">
                  <a:lumMod val="10000"/>
                </a:schemeClr>
              </a:solidFill>
            </a:endParaRPr>
          </a:p>
          <a:p>
            <a:pPr marL="317500" indent="0" defTabSz="457200">
              <a:spcBef>
                <a:spcPts val="800"/>
              </a:spcBef>
              <a:buNone/>
              <a:defRPr sz="3200"/>
            </a:pPr>
            <a:endParaRPr lang="de-DE" dirty="0"/>
          </a:p>
          <a:p>
            <a:pPr marL="317500" indent="0" algn="ctr" defTabSz="457200">
              <a:spcBef>
                <a:spcPts val="800"/>
              </a:spcBef>
              <a:buNone/>
              <a:defRPr sz="3200"/>
            </a:pPr>
            <a:r>
              <a:rPr lang="de-DE" sz="5400" i="1" dirty="0">
                <a:solidFill>
                  <a:srgbClr val="C00000"/>
                </a:solidFill>
              </a:rPr>
              <a:t>Wie</a:t>
            </a:r>
            <a:r>
              <a:rPr lang="de-DE" sz="5400" dirty="0">
                <a:solidFill>
                  <a:srgbClr val="002060"/>
                </a:solidFill>
              </a:rPr>
              <a:t> darf ich nutzen? </a:t>
            </a:r>
          </a:p>
          <a:p>
            <a:pPr marL="317500" indent="0" algn="ctr" defTabSz="457200">
              <a:spcBef>
                <a:spcPts val="800"/>
              </a:spcBef>
              <a:buNone/>
              <a:defRPr sz="3200"/>
            </a:pPr>
            <a:endParaRPr lang="de-DE" dirty="0">
              <a:solidFill>
                <a:srgbClr val="002060"/>
              </a:solidFill>
            </a:endParaRPr>
          </a:p>
          <a:p>
            <a:pPr marL="774700" indent="-457200" defTabSz="457200">
              <a:spcBef>
                <a:spcPts val="800"/>
              </a:spcBef>
              <a:defRPr sz="3200"/>
            </a:pPr>
            <a:r>
              <a:rPr lang="de-DE" dirty="0"/>
              <a:t>Alle</a:t>
            </a:r>
            <a:r>
              <a:rPr lang="de-DE" b="1" dirty="0"/>
              <a:t> </a:t>
            </a:r>
            <a:r>
              <a:rPr lang="de-DE" b="1" dirty="0">
                <a:solidFill>
                  <a:schemeClr val="bg2">
                    <a:lumMod val="10000"/>
                  </a:schemeClr>
                </a:solidFill>
                <a:hlinkClick r:id="rId4" action="ppaction://hlinksldjump">
                  <a:extLst>
                    <a:ext uri="{A12FA001-AC4F-418D-AE19-62706E023703}">
                      <ahyp:hlinkClr xmlns:ahyp="http://schemas.microsoft.com/office/drawing/2018/hyperlinkcolor" val="tx"/>
                    </a:ext>
                  </a:extLst>
                </a:hlinkClick>
              </a:rPr>
              <a:t>Nutzungsformen</a:t>
            </a:r>
            <a:r>
              <a:rPr lang="de-DE" b="1" dirty="0"/>
              <a:t> </a:t>
            </a:r>
            <a:r>
              <a:rPr lang="de-DE" dirty="0"/>
              <a:t>sind erfasst, aber nur</a:t>
            </a:r>
            <a:r>
              <a:rPr lang="de-DE" b="1" dirty="0"/>
              <a:t>:</a:t>
            </a:r>
          </a:p>
          <a:p>
            <a:pPr marL="317500" indent="0" algn="ctr" defTabSz="457200">
              <a:spcBef>
                <a:spcPts val="800"/>
              </a:spcBef>
              <a:buNone/>
              <a:defRPr sz="3200"/>
            </a:pPr>
            <a:endParaRPr lang="de-DE" dirty="0"/>
          </a:p>
          <a:p>
            <a:pPr marL="317500" indent="0" algn="ctr" defTabSz="457200">
              <a:spcBef>
                <a:spcPts val="800"/>
              </a:spcBef>
              <a:buNone/>
              <a:defRPr sz="3200"/>
            </a:pPr>
            <a:r>
              <a:rPr lang="de-DE" sz="4800" i="1" dirty="0">
                <a:solidFill>
                  <a:srgbClr val="C00000"/>
                </a:solidFill>
              </a:rPr>
              <a:t>ohne </a:t>
            </a:r>
            <a:r>
              <a:rPr lang="de-DE" sz="3200" dirty="0">
                <a:solidFill>
                  <a:srgbClr val="002060"/>
                </a:solidFill>
              </a:rPr>
              <a:t>eigene Änderungen</a:t>
            </a:r>
          </a:p>
          <a:p>
            <a:pPr marL="317500" indent="0" algn="ctr" defTabSz="457200">
              <a:spcBef>
                <a:spcPts val="800"/>
              </a:spcBef>
              <a:buNone/>
              <a:defRPr sz="3200"/>
            </a:pPr>
            <a:r>
              <a:rPr lang="de-DE" sz="2400" dirty="0">
                <a:solidFill>
                  <a:srgbClr val="002060"/>
                </a:solidFill>
              </a:rPr>
              <a:t>und</a:t>
            </a:r>
            <a:r>
              <a:rPr lang="de-DE" sz="3200" i="1" dirty="0">
                <a:solidFill>
                  <a:srgbClr val="002060"/>
                </a:solidFill>
              </a:rPr>
              <a:t> </a:t>
            </a:r>
          </a:p>
          <a:p>
            <a:pPr marL="317500" indent="0" algn="ctr" defTabSz="457200">
              <a:spcBef>
                <a:spcPts val="800"/>
              </a:spcBef>
              <a:buNone/>
              <a:defRPr sz="3200"/>
            </a:pPr>
            <a:r>
              <a:rPr lang="de-DE" sz="4800" i="1" dirty="0">
                <a:solidFill>
                  <a:srgbClr val="C00000"/>
                </a:solidFill>
              </a:rPr>
              <a:t>mit </a:t>
            </a:r>
            <a:r>
              <a:rPr lang="de-DE" sz="3200" dirty="0">
                <a:solidFill>
                  <a:srgbClr val="002060"/>
                </a:solidFill>
              </a:rPr>
              <a:t>ausführlicher Quellenangabe</a:t>
            </a:r>
          </a:p>
          <a:p>
            <a:pPr marL="317500" indent="0" algn="ctr" defTabSz="457200">
              <a:spcBef>
                <a:spcPts val="800"/>
              </a:spcBef>
              <a:buNone/>
              <a:defRPr sz="3200"/>
            </a:pPr>
            <a:endParaRPr lang="de-DE" sz="3200" i="1" dirty="0">
              <a:solidFill>
                <a:srgbClr val="002060"/>
              </a:solidFill>
            </a:endParaRPr>
          </a:p>
          <a:p>
            <a:pPr marL="317500" indent="0" algn="ctr" defTabSz="457200">
              <a:spcBef>
                <a:spcPts val="800"/>
              </a:spcBef>
              <a:buNone/>
              <a:defRPr sz="3200"/>
            </a:pPr>
            <a:endParaRPr lang="de-DE" sz="3200" i="1" dirty="0">
              <a:solidFill>
                <a:srgbClr val="002060"/>
              </a:solidFill>
            </a:endParaRPr>
          </a:p>
          <a:p>
            <a:pPr marL="317500" indent="0" algn="ctr" defTabSz="457200">
              <a:spcBef>
                <a:spcPts val="800"/>
              </a:spcBef>
              <a:buNone/>
              <a:defRPr sz="3200"/>
            </a:pPr>
            <a:endParaRPr lang="de-DE" sz="3200" dirty="0">
              <a:solidFill>
                <a:srgbClr val="002060"/>
              </a:solidFill>
            </a:endParaRPr>
          </a:p>
          <a:p>
            <a:pPr marL="317500" indent="0" defTabSz="457200">
              <a:spcBef>
                <a:spcPts val="800"/>
              </a:spcBef>
              <a:buNone/>
              <a:defRPr sz="3200"/>
            </a:pPr>
            <a:endParaRPr lang="de-DE" sz="2400" i="1" dirty="0"/>
          </a:p>
          <a:p>
            <a:pPr marL="317500" indent="0" defTabSz="457200">
              <a:spcBef>
                <a:spcPts val="800"/>
              </a:spcBef>
              <a:buNone/>
              <a:defRPr sz="3200"/>
            </a:pPr>
            <a:endParaRPr lang="de-DE" sz="2400" i="1" dirty="0"/>
          </a:p>
          <a:p>
            <a:pPr marL="317500" indent="0" algn="ctr" defTabSz="457200">
              <a:spcBef>
                <a:spcPts val="800"/>
              </a:spcBef>
              <a:buNone/>
              <a:defRPr sz="3200"/>
            </a:pPr>
            <a:r>
              <a:rPr lang="de-DE" sz="2400" i="1" dirty="0"/>
              <a:t>Berechnung</a:t>
            </a:r>
            <a:r>
              <a:rPr lang="de-DE" sz="2400" dirty="0"/>
              <a:t>: Word Dokumente - Zeichenzahl | Filme - Minuten | Scans - Seitenzahl</a:t>
            </a: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
        <p:nvSpPr>
          <p:cNvPr id="8" name="Rechteck">
            <a:extLst>
              <a:ext uri="{FF2B5EF4-FFF2-40B4-BE49-F238E27FC236}">
                <a16:creationId xmlns:a16="http://schemas.microsoft.com/office/drawing/2014/main" id="{55D864D4-47CB-465B-A7C0-1AD105D43D60}"/>
              </a:ext>
            </a:extLst>
          </p:cNvPr>
          <p:cNvSpPr/>
          <p:nvPr/>
        </p:nvSpPr>
        <p:spPr>
          <a:xfrm>
            <a:off x="811214" y="3073938"/>
            <a:ext cx="11734702" cy="5488956"/>
          </a:xfrm>
          <a:prstGeom prst="rect">
            <a:avLst/>
          </a:prstGeom>
          <a:solidFill>
            <a:srgbClr val="FFFFFF">
              <a:alpha val="89804"/>
            </a:srgbClr>
          </a:solidFill>
          <a:ln w="12700">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defRPr>
            </a:pPr>
            <a:endParaRPr/>
          </a:p>
        </p:txBody>
      </p:sp>
      <p:sp>
        <p:nvSpPr>
          <p:cNvPr id="12" name="Textfeld 11">
            <a:extLst>
              <a:ext uri="{FF2B5EF4-FFF2-40B4-BE49-F238E27FC236}">
                <a16:creationId xmlns:a16="http://schemas.microsoft.com/office/drawing/2014/main" id="{7890DF76-0ECD-45CC-8BA4-470F2AD449A6}"/>
              </a:ext>
            </a:extLst>
          </p:cNvPr>
          <p:cNvSpPr txBox="1"/>
          <p:nvPr/>
        </p:nvSpPr>
        <p:spPr>
          <a:xfrm>
            <a:off x="2411219" y="5217159"/>
            <a:ext cx="8534692"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17500" marR="0" lvl="0" indent="0" algn="ctr" defTabSz="457200" eaLnBrk="1" fontAlgn="auto" latinLnBrk="0" hangingPunct="1">
              <a:lnSpc>
                <a:spcPct val="100000"/>
              </a:lnSpc>
              <a:spcBef>
                <a:spcPts val="800"/>
              </a:spcBef>
              <a:spcAft>
                <a:spcPts val="0"/>
              </a:spcAft>
              <a:buClr>
                <a:srgbClr val="C2000B"/>
              </a:buClr>
              <a:buSzPct val="85714"/>
              <a:buFont typeface="Zapf Dingbats"/>
              <a:buNone/>
              <a:tabLst/>
              <a:defRPr sz="3200"/>
            </a:pPr>
            <a:r>
              <a:rPr kumimoji="0" lang="de-DE" sz="4800" b="0" i="1" u="none" strike="noStrike" kern="0" cap="none" spc="0" normalizeH="0" baseline="0" noProof="0" dirty="0">
                <a:ln>
                  <a:noFill/>
                </a:ln>
                <a:solidFill>
                  <a:srgbClr val="C00000"/>
                </a:solidFill>
                <a:effectLst/>
                <a:uLnTx/>
                <a:uFillTx/>
                <a:latin typeface="Gill Sans"/>
                <a:sym typeface="Gill Sans"/>
              </a:rPr>
              <a:t>Wiederholung: </a:t>
            </a:r>
            <a:r>
              <a:rPr kumimoji="0" lang="de-DE" sz="4000" b="0" i="0" u="none" strike="noStrike" kern="0" cap="none" spc="0" normalizeH="0" baseline="0" noProof="0" dirty="0">
                <a:ln>
                  <a:noFill/>
                </a:ln>
                <a:solidFill>
                  <a:srgbClr val="002060"/>
                </a:solidFill>
                <a:effectLst/>
                <a:uLnTx/>
                <a:uFillTx/>
                <a:latin typeface="Gill Sans"/>
                <a:sym typeface="Gill Sans"/>
              </a:rPr>
              <a:t>Welche Informationen muss eine korrekten Quellenangabe enthalten?</a:t>
            </a:r>
          </a:p>
        </p:txBody>
      </p:sp>
    </p:spTree>
    <p:extLst>
      <p:ext uri="{BB962C8B-B14F-4D97-AF65-F5344CB8AC3E}">
        <p14:creationId xmlns:p14="http://schemas.microsoft.com/office/powerpoint/2010/main" val="199958188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 name="Bild" descr="Bild"/>
          <p:cNvPicPr>
            <a:picLocks noChangeAspect="1"/>
          </p:cNvPicPr>
          <p:nvPr/>
        </p:nvPicPr>
        <p:blipFill>
          <a:blip r:embed="rId3"/>
          <a:stretch>
            <a:fillRect/>
          </a:stretch>
        </p:blipFill>
        <p:spPr>
          <a:xfrm>
            <a:off x="1038485" y="142864"/>
            <a:ext cx="8141087" cy="9022607"/>
          </a:xfrm>
          <a:prstGeom prst="rect">
            <a:avLst/>
          </a:prstGeom>
          <a:ln w="12700">
            <a:miter lim="400000"/>
          </a:ln>
        </p:spPr>
      </p:pic>
      <p:sp>
        <p:nvSpPr>
          <p:cNvPr id="326" name="http://open-educational-resources.de/oer-tullu-regel/"/>
          <p:cNvSpPr txBox="1"/>
          <p:nvPr/>
        </p:nvSpPr>
        <p:spPr>
          <a:xfrm>
            <a:off x="9524819" y="8920003"/>
            <a:ext cx="3346104" cy="2794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1200"/>
            </a:lvl1pPr>
          </a:lstStyle>
          <a:p>
            <a:r>
              <a:t>http://open-educational-resources.de/oer-tullu-regel/</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6863417"/>
          </a:xfrm>
          <a:prstGeom prst="rect">
            <a:avLst/>
          </a:prstGeom>
        </p:spPr>
        <p:txBody>
          <a:bodyPr anchor="t"/>
          <a:lstStyle/>
          <a:p>
            <a:pPr marL="0" indent="0" defTabSz="457200">
              <a:spcBef>
                <a:spcPts val="800"/>
              </a:spcBef>
              <a:buClrTx/>
              <a:buSzTx/>
              <a:buFontTx/>
              <a:buNone/>
              <a:defRPr sz="3400" u="sng"/>
            </a:pPr>
            <a:r>
              <a:rPr dirty="0"/>
              <a:t>I</a:t>
            </a:r>
            <a:r>
              <a:rPr lang="de-DE" dirty="0"/>
              <a:t>I</a:t>
            </a:r>
            <a:r>
              <a:rPr dirty="0"/>
              <a:t>. </a:t>
            </a:r>
            <a:r>
              <a:rPr lang="de-DE" dirty="0"/>
              <a:t>Das </a:t>
            </a:r>
            <a:r>
              <a:rPr lang="de-DE" dirty="0">
                <a:solidFill>
                  <a:schemeClr val="bg2">
                    <a:lumMod val="10000"/>
                  </a:schemeClr>
                </a:solidFill>
                <a:hlinkClick r:id="rId3">
                  <a:extLst>
                    <a:ext uri="{A12FA001-AC4F-418D-AE19-62706E023703}">
                      <ahyp:hlinkClr xmlns:ahyp="http://schemas.microsoft.com/office/drawing/2018/hyperlinkcolor" val="tx"/>
                    </a:ext>
                  </a:extLst>
                </a:hlinkClick>
              </a:rPr>
              <a:t>Bildungsprivileg</a:t>
            </a:r>
            <a:r>
              <a:rPr lang="de-DE" dirty="0">
                <a:solidFill>
                  <a:schemeClr val="bg2">
                    <a:lumMod val="10000"/>
                  </a:schemeClr>
                </a:solidFill>
              </a:rPr>
              <a:t> </a:t>
            </a:r>
            <a:endParaRPr b="1" dirty="0">
              <a:solidFill>
                <a:schemeClr val="bg2">
                  <a:lumMod val="10000"/>
                </a:schemeClr>
              </a:solidFill>
            </a:endParaRPr>
          </a:p>
          <a:p>
            <a:pPr marL="317500" indent="0" defTabSz="457200">
              <a:spcBef>
                <a:spcPts val="800"/>
              </a:spcBef>
              <a:buNone/>
              <a:defRPr sz="3200"/>
            </a:pPr>
            <a:endParaRPr lang="de-DE" dirty="0"/>
          </a:p>
          <a:p>
            <a:pPr marL="317500" indent="0" algn="ctr" defTabSz="457200">
              <a:spcBef>
                <a:spcPts val="800"/>
              </a:spcBef>
              <a:buNone/>
              <a:defRPr sz="3200"/>
            </a:pPr>
            <a:r>
              <a:rPr lang="de-DE" sz="5400" i="1" dirty="0">
                <a:solidFill>
                  <a:srgbClr val="C00000"/>
                </a:solidFill>
              </a:rPr>
              <a:t>Wen</a:t>
            </a:r>
            <a:r>
              <a:rPr lang="de-DE" sz="5400" dirty="0">
                <a:solidFill>
                  <a:srgbClr val="002060"/>
                </a:solidFill>
              </a:rPr>
              <a:t> darf ich adressieren? </a:t>
            </a:r>
          </a:p>
          <a:p>
            <a:pPr marL="317500" indent="0" algn="ctr" defTabSz="457200">
              <a:spcBef>
                <a:spcPts val="800"/>
              </a:spcBef>
              <a:buNone/>
              <a:defRPr sz="3200"/>
            </a:pPr>
            <a:endParaRPr lang="de-DE" dirty="0">
              <a:solidFill>
                <a:srgbClr val="002060"/>
              </a:solidFill>
            </a:endParaRPr>
          </a:p>
          <a:p>
            <a:pPr marL="774700" indent="-457200" defTabSz="457200">
              <a:spcBef>
                <a:spcPts val="800"/>
              </a:spcBef>
              <a:defRPr sz="3200"/>
            </a:pPr>
            <a:r>
              <a:rPr lang="de-DE" b="1" dirty="0"/>
              <a:t>Teilnehmende</a:t>
            </a:r>
            <a:r>
              <a:rPr lang="de-DE" dirty="0"/>
              <a:t> einer Veranstaltung, die man selbst betreut</a:t>
            </a:r>
          </a:p>
          <a:p>
            <a:pPr marL="774700" indent="-457200" defTabSz="457200">
              <a:spcBef>
                <a:spcPts val="800"/>
              </a:spcBef>
              <a:defRPr sz="3200"/>
            </a:pPr>
            <a:r>
              <a:rPr lang="de-DE" b="1" dirty="0"/>
              <a:t>Lehrende</a:t>
            </a:r>
            <a:r>
              <a:rPr lang="de-DE" dirty="0"/>
              <a:t> und Prüfende derselben Bildungseinrichtung, unabhängig von gemeinsamen Lehraktivitäten </a:t>
            </a:r>
          </a:p>
          <a:p>
            <a:pPr marL="774700" indent="-457200" defTabSz="457200">
              <a:spcBef>
                <a:spcPts val="800"/>
              </a:spcBef>
              <a:defRPr sz="3200"/>
            </a:pPr>
            <a:r>
              <a:rPr lang="de-DE" b="1" dirty="0"/>
              <a:t>Dritte</a:t>
            </a:r>
            <a:r>
              <a:rPr lang="de-DE" dirty="0"/>
              <a:t>, sofern die Lehre selbst und nicht deren Inhalt im Vordergrund steht </a:t>
            </a:r>
          </a:p>
        </p:txBody>
      </p:sp>
      <p:grpSp>
        <p:nvGrpSpPr>
          <p:cNvPr id="238" name="Gruppieren"/>
          <p:cNvGrpSpPr/>
          <p:nvPr/>
        </p:nvGrpSpPr>
        <p:grpSpPr>
          <a:xfrm>
            <a:off x="11176224" y="8055867"/>
            <a:ext cx="795663" cy="1333122"/>
            <a:chOff x="0" y="1906"/>
            <a:chExt cx="795662" cy="1333120"/>
          </a:xfrm>
        </p:grpSpPr>
        <p:sp>
          <p:nvSpPr>
            <p:cNvPr id="235" name="©"/>
            <p:cNvSpPr txBox="1"/>
            <p:nvPr/>
          </p:nvSpPr>
          <p:spPr>
            <a:xfrm>
              <a:off x="693005" y="493771"/>
              <a:ext cx="102657" cy="8412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endParaRP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193038411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6863417"/>
          </a:xfrm>
          <a:prstGeom prst="rect">
            <a:avLst/>
          </a:prstGeom>
        </p:spPr>
        <p:txBody>
          <a:bodyPr anchor="t"/>
          <a:lstStyle/>
          <a:p>
            <a:pPr marL="0" indent="0" defTabSz="457200">
              <a:spcBef>
                <a:spcPts val="800"/>
              </a:spcBef>
              <a:buClrTx/>
              <a:buSzTx/>
              <a:buFontTx/>
              <a:buNone/>
              <a:defRPr sz="3400" u="sng"/>
            </a:pPr>
            <a:r>
              <a:rPr dirty="0"/>
              <a:t>I</a:t>
            </a:r>
            <a:r>
              <a:rPr lang="de-DE" dirty="0"/>
              <a:t>I</a:t>
            </a:r>
            <a:r>
              <a:rPr dirty="0"/>
              <a:t>. </a:t>
            </a:r>
            <a:r>
              <a:rPr lang="de-DE" dirty="0"/>
              <a:t>Das </a:t>
            </a:r>
            <a:r>
              <a:rPr lang="de-DE" dirty="0">
                <a:solidFill>
                  <a:schemeClr val="bg2">
                    <a:lumMod val="10000"/>
                  </a:schemeClr>
                </a:solidFill>
                <a:hlinkClick r:id="rId3">
                  <a:extLst>
                    <a:ext uri="{A12FA001-AC4F-418D-AE19-62706E023703}">
                      <ahyp:hlinkClr xmlns:ahyp="http://schemas.microsoft.com/office/drawing/2018/hyperlinkcolor" val="tx"/>
                    </a:ext>
                  </a:extLst>
                </a:hlinkClick>
              </a:rPr>
              <a:t>Bildungsprivileg</a:t>
            </a:r>
            <a:r>
              <a:rPr lang="de-DE" dirty="0">
                <a:solidFill>
                  <a:schemeClr val="bg2">
                    <a:lumMod val="10000"/>
                  </a:schemeClr>
                </a:solidFill>
              </a:rPr>
              <a:t> </a:t>
            </a:r>
            <a:endParaRPr b="1" dirty="0">
              <a:solidFill>
                <a:schemeClr val="bg2">
                  <a:lumMod val="10000"/>
                </a:schemeClr>
              </a:solidFill>
            </a:endParaRPr>
          </a:p>
          <a:p>
            <a:pPr marL="317500" indent="0" defTabSz="457200">
              <a:spcBef>
                <a:spcPts val="800"/>
              </a:spcBef>
              <a:buNone/>
              <a:defRPr sz="3200"/>
            </a:pPr>
            <a:endParaRPr lang="de-DE" dirty="0"/>
          </a:p>
          <a:p>
            <a:pPr marL="317500" indent="0" algn="ctr" defTabSz="457200">
              <a:spcBef>
                <a:spcPts val="800"/>
              </a:spcBef>
              <a:buNone/>
              <a:defRPr sz="3200"/>
            </a:pPr>
            <a:r>
              <a:rPr lang="de-DE" sz="5400" i="1" dirty="0">
                <a:solidFill>
                  <a:srgbClr val="C00000"/>
                </a:solidFill>
              </a:rPr>
              <a:t>Wen</a:t>
            </a:r>
            <a:r>
              <a:rPr lang="de-DE" sz="5400" dirty="0">
                <a:solidFill>
                  <a:srgbClr val="002060"/>
                </a:solidFill>
              </a:rPr>
              <a:t> darf ich adressieren? </a:t>
            </a:r>
          </a:p>
          <a:p>
            <a:pPr marL="317500" indent="0" algn="ctr" defTabSz="457200">
              <a:spcBef>
                <a:spcPts val="800"/>
              </a:spcBef>
              <a:buNone/>
              <a:defRPr sz="3200"/>
            </a:pPr>
            <a:endParaRPr lang="de-DE" dirty="0">
              <a:solidFill>
                <a:srgbClr val="002060"/>
              </a:solidFill>
            </a:endParaRPr>
          </a:p>
          <a:p>
            <a:pPr marL="774700" indent="-457200" defTabSz="457200">
              <a:spcBef>
                <a:spcPts val="800"/>
              </a:spcBef>
              <a:defRPr sz="3200"/>
            </a:pPr>
            <a:r>
              <a:rPr lang="de-DE" b="1" dirty="0"/>
              <a:t>Teilnehmende</a:t>
            </a:r>
            <a:r>
              <a:rPr lang="de-DE" dirty="0"/>
              <a:t> einer Veranstaltung, die man selbst betreut</a:t>
            </a:r>
          </a:p>
          <a:p>
            <a:pPr marL="774700" indent="-457200" defTabSz="457200">
              <a:spcBef>
                <a:spcPts val="800"/>
              </a:spcBef>
              <a:defRPr sz="3200"/>
            </a:pPr>
            <a:r>
              <a:rPr lang="de-DE" b="1" dirty="0"/>
              <a:t>Lehrende</a:t>
            </a:r>
            <a:r>
              <a:rPr lang="de-DE" dirty="0"/>
              <a:t> und Prüfende derselben Bildungseinrichtung, unabhängig von gemeinsamen Lehraktivitäten </a:t>
            </a:r>
          </a:p>
          <a:p>
            <a:pPr marL="774700" indent="-457200" defTabSz="457200">
              <a:spcBef>
                <a:spcPts val="800"/>
              </a:spcBef>
              <a:defRPr sz="3200"/>
            </a:pPr>
            <a:r>
              <a:rPr lang="de-DE" b="1" dirty="0"/>
              <a:t>Dritte</a:t>
            </a:r>
            <a:r>
              <a:rPr lang="de-DE" dirty="0"/>
              <a:t>, sofern die Lehre selbst und nicht deren Inhalt im Vordergrund steht </a:t>
            </a:r>
          </a:p>
        </p:txBody>
      </p:sp>
      <p:grpSp>
        <p:nvGrpSpPr>
          <p:cNvPr id="238" name="Gruppieren"/>
          <p:cNvGrpSpPr/>
          <p:nvPr/>
        </p:nvGrpSpPr>
        <p:grpSpPr>
          <a:xfrm>
            <a:off x="11176224" y="8055867"/>
            <a:ext cx="795663" cy="1333122"/>
            <a:chOff x="0" y="1906"/>
            <a:chExt cx="795662" cy="1333120"/>
          </a:xfrm>
        </p:grpSpPr>
        <p:sp>
          <p:nvSpPr>
            <p:cNvPr id="235" name="©"/>
            <p:cNvSpPr txBox="1"/>
            <p:nvPr/>
          </p:nvSpPr>
          <p:spPr>
            <a:xfrm>
              <a:off x="693005" y="493771"/>
              <a:ext cx="102657" cy="84125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endParaRP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
        <p:nvSpPr>
          <p:cNvPr id="2" name="Pfeil: nach rechts 1">
            <a:extLst>
              <a:ext uri="{FF2B5EF4-FFF2-40B4-BE49-F238E27FC236}">
                <a16:creationId xmlns:a16="http://schemas.microsoft.com/office/drawing/2014/main" id="{6B2F7632-5E19-4B9F-ABC6-B9D61150D6A0}"/>
              </a:ext>
            </a:extLst>
          </p:cNvPr>
          <p:cNvSpPr/>
          <p:nvPr/>
        </p:nvSpPr>
        <p:spPr>
          <a:xfrm>
            <a:off x="6286401" y="6321035"/>
            <a:ext cx="6375180" cy="2649339"/>
          </a:xfrm>
          <a:prstGeom prst="rightArrow">
            <a:avLst/>
          </a:prstGeom>
          <a:blipFill rotWithShape="1">
            <a:blip r:embed="rId4"/>
            <a:srcRect/>
            <a:tile tx="0" ty="0" sx="100000" sy="100000" flip="none" algn="tl"/>
          </a:blip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de-DE" sz="4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rPr>
              <a:t>Online bedeutet das: Zugangsbeschränkung!!</a:t>
            </a:r>
          </a:p>
        </p:txBody>
      </p:sp>
    </p:spTree>
    <p:extLst>
      <p:ext uri="{BB962C8B-B14F-4D97-AF65-F5344CB8AC3E}">
        <p14:creationId xmlns:p14="http://schemas.microsoft.com/office/powerpoint/2010/main" val="175280085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6878342" cy="7266343"/>
          </a:xfrm>
          <a:prstGeom prst="rect">
            <a:avLst/>
          </a:prstGeom>
        </p:spPr>
        <p:txBody>
          <a:bodyPr anchor="t"/>
          <a:lstStyle/>
          <a:p>
            <a:pPr marL="0" indent="0" defTabSz="457200">
              <a:spcBef>
                <a:spcPts val="800"/>
              </a:spcBef>
              <a:buClrTx/>
              <a:buSzTx/>
              <a:buFontTx/>
              <a:buNone/>
              <a:defRPr sz="3400" u="sng"/>
            </a:pPr>
            <a:r>
              <a:t>I</a:t>
            </a:r>
            <a:r>
              <a:rPr lang="de-DE"/>
              <a:t>I</a:t>
            </a:r>
            <a:r>
              <a:t>. </a:t>
            </a:r>
            <a:r>
              <a:rPr lang="de-DE"/>
              <a:t>Das </a:t>
            </a:r>
            <a:r>
              <a:rPr lang="de-DE">
                <a:solidFill>
                  <a:schemeClr val="bg2">
                    <a:lumMod val="10000"/>
                  </a:schemeClr>
                </a:solidFill>
                <a:hlinkClick r:id="rId3">
                  <a:extLst>
                    <a:ext uri="{A12FA001-AC4F-418D-AE19-62706E023703}">
                      <ahyp:hlinkClr xmlns:ahyp="http://schemas.microsoft.com/office/drawing/2018/hyperlinkcolor" val="tx"/>
                    </a:ext>
                  </a:extLst>
                </a:hlinkClick>
              </a:rPr>
              <a:t>Bildungsprivileg</a:t>
            </a:r>
            <a:r>
              <a:rPr lang="de-DE">
                <a:solidFill>
                  <a:schemeClr val="bg2">
                    <a:lumMod val="10000"/>
                  </a:schemeClr>
                </a:solidFill>
              </a:rPr>
              <a:t> </a:t>
            </a:r>
            <a:endParaRPr lang="de-DE"/>
          </a:p>
          <a:p>
            <a:pPr marL="317500" indent="0" defTabSz="457200">
              <a:spcBef>
                <a:spcPts val="800"/>
              </a:spcBef>
              <a:buNone/>
              <a:defRPr sz="3200"/>
            </a:pPr>
            <a:endParaRPr lang="de-DE" sz="3200" i="1">
              <a:solidFill>
                <a:srgbClr val="002060"/>
              </a:solidFill>
            </a:endParaRPr>
          </a:p>
          <a:p>
            <a:pPr marL="317500" indent="0" defTabSz="457200">
              <a:spcBef>
                <a:spcPts val="800"/>
              </a:spcBef>
              <a:buNone/>
              <a:defRPr sz="3200"/>
            </a:pPr>
            <a:r>
              <a:rPr lang="de-DE" sz="3200" i="1">
                <a:solidFill>
                  <a:srgbClr val="002060"/>
                </a:solidFill>
              </a:rPr>
              <a:t>Werke</a:t>
            </a:r>
            <a:r>
              <a:rPr lang="de-DE" sz="3200">
                <a:solidFill>
                  <a:srgbClr val="002060"/>
                </a:solidFill>
              </a:rPr>
              <a:t>, die…</a:t>
            </a:r>
          </a:p>
          <a:p>
            <a:pPr marL="831850" indent="-514350" defTabSz="457200">
              <a:spcBef>
                <a:spcPts val="800"/>
              </a:spcBef>
              <a:buFont typeface="+mj-lt"/>
              <a:buAutoNum type="arabicPeriod"/>
              <a:defRPr sz="3200"/>
            </a:pPr>
            <a:r>
              <a:rPr lang="de-DE" sz="2800"/>
              <a:t>in Schulen verwendet werden sollen (betrifft nicht Universitäten)</a:t>
            </a:r>
          </a:p>
          <a:p>
            <a:pPr marL="831850" indent="-514350" defTabSz="457200">
              <a:spcBef>
                <a:spcPts val="800"/>
              </a:spcBef>
              <a:buFont typeface="+mj-lt"/>
              <a:buAutoNum type="arabicPeriod"/>
              <a:defRPr sz="3200"/>
            </a:pPr>
            <a:r>
              <a:rPr lang="de-DE" sz="2800"/>
              <a:t>analog vorliegen</a:t>
            </a:r>
          </a:p>
          <a:p>
            <a:pPr marL="831850" indent="-514350" defTabSz="457200">
              <a:spcBef>
                <a:spcPts val="800"/>
              </a:spcBef>
              <a:buFont typeface="+mj-lt"/>
              <a:buAutoNum type="arabicPeriod"/>
              <a:defRPr sz="3200"/>
            </a:pPr>
            <a:r>
              <a:rPr lang="de-DE" sz="2800"/>
              <a:t>explizit für den Schulunterricht erstellt worden sind </a:t>
            </a:r>
          </a:p>
          <a:p>
            <a:pPr marL="317500" indent="0" defTabSz="457200">
              <a:spcBef>
                <a:spcPts val="800"/>
              </a:spcBef>
              <a:buNone/>
              <a:defRPr sz="3200"/>
            </a:pPr>
            <a:r>
              <a:rPr lang="de-DE" sz="2800"/>
              <a:t>		</a:t>
            </a:r>
            <a:r>
              <a:rPr lang="de-DE" sz="2800" i="1">
                <a:solidFill>
                  <a:srgbClr val="C00000"/>
                </a:solidFill>
              </a:rPr>
              <a:t>und</a:t>
            </a:r>
          </a:p>
          <a:p>
            <a:pPr marL="831850" indent="-514350" defTabSz="457200">
              <a:spcBef>
                <a:spcPts val="800"/>
              </a:spcBef>
              <a:buFont typeface="+mj-lt"/>
              <a:buAutoNum type="arabicPeriod" startAt="4"/>
              <a:defRPr sz="3200"/>
            </a:pPr>
            <a:r>
              <a:rPr lang="de-DE" sz="2800"/>
              <a:t>vor 2005 erschienen sind </a:t>
            </a:r>
          </a:p>
          <a:p>
            <a:pPr marL="831850" indent="-514350" defTabSz="457200">
              <a:spcBef>
                <a:spcPts val="800"/>
              </a:spcBef>
              <a:buFont typeface="+mj-lt"/>
              <a:buAutoNum type="arabicPeriod" startAt="4"/>
              <a:defRPr sz="3200"/>
            </a:pPr>
            <a:endParaRPr lang="de-DE">
              <a:solidFill>
                <a:srgbClr val="002060"/>
              </a:solidFill>
            </a:endParaRPr>
          </a:p>
          <a:p>
            <a:pPr marL="317500" indent="0" defTabSz="457200">
              <a:spcBef>
                <a:spcPts val="800"/>
              </a:spcBef>
              <a:buNone/>
              <a:defRPr sz="3200"/>
            </a:pPr>
            <a:r>
              <a:rPr lang="de-DE">
                <a:solidFill>
                  <a:srgbClr val="002060"/>
                </a:solidFill>
              </a:rPr>
              <a:t>…dürfen </a:t>
            </a:r>
            <a:r>
              <a:rPr lang="de-DE" sz="3600" b="1">
                <a:solidFill>
                  <a:srgbClr val="002060"/>
                </a:solidFill>
              </a:rPr>
              <a:t>nicht gescannt </a:t>
            </a:r>
            <a:r>
              <a:rPr lang="de-DE">
                <a:solidFill>
                  <a:srgbClr val="002060"/>
                </a:solidFill>
              </a:rPr>
              <a:t>bzw. 						</a:t>
            </a:r>
            <a:r>
              <a:rPr lang="de-DE" sz="3600" b="1">
                <a:solidFill>
                  <a:srgbClr val="002060"/>
                </a:solidFill>
              </a:rPr>
              <a:t>kopiert</a:t>
            </a:r>
            <a:r>
              <a:rPr lang="de-DE">
                <a:solidFill>
                  <a:srgbClr val="002060"/>
                </a:solidFill>
              </a:rPr>
              <a:t> werden!!</a:t>
            </a:r>
          </a:p>
          <a:p>
            <a:pPr marL="317500" indent="0" defTabSz="457200">
              <a:spcBef>
                <a:spcPts val="800"/>
              </a:spcBef>
              <a:buNone/>
              <a:defRPr sz="3200"/>
            </a:pPr>
            <a:endParaRPr lang="de-DE"/>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
        <p:nvSpPr>
          <p:cNvPr id="2" name="Textfeld 1">
            <a:extLst>
              <a:ext uri="{FF2B5EF4-FFF2-40B4-BE49-F238E27FC236}">
                <a16:creationId xmlns:a16="http://schemas.microsoft.com/office/drawing/2014/main" id="{E170DFAD-7ABC-4BD4-A955-D52110276CAD}"/>
              </a:ext>
            </a:extLst>
          </p:cNvPr>
          <p:cNvSpPr txBox="1"/>
          <p:nvPr/>
        </p:nvSpPr>
        <p:spPr>
          <a:xfrm>
            <a:off x="7838694" y="5957857"/>
            <a:ext cx="4531057" cy="20980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17500" marR="0" lvl="0" indent="0" defTabSz="457200" eaLnBrk="1" fontAlgn="auto" latinLnBrk="0" hangingPunct="1">
              <a:lnSpc>
                <a:spcPct val="100000"/>
              </a:lnSpc>
              <a:spcBef>
                <a:spcPts val="800"/>
              </a:spcBef>
              <a:spcAft>
                <a:spcPts val="0"/>
              </a:spcAft>
              <a:buClr>
                <a:srgbClr val="C2000B"/>
              </a:buClr>
              <a:buSzPct val="85714"/>
              <a:buFont typeface="Zapf Dingbats"/>
              <a:buNone/>
              <a:tabLst/>
              <a:defRPr sz="3200"/>
            </a:pPr>
            <a:r>
              <a:rPr lang="de-DE" sz="5400" i="1">
                <a:solidFill>
                  <a:srgbClr val="C00000"/>
                </a:solidFill>
                <a:latin typeface="Gill Sans"/>
              </a:rPr>
              <a:t>Achtung</a:t>
            </a:r>
            <a:r>
              <a:rPr kumimoji="0" lang="de-DE" sz="5400" b="0" i="0" u="none" strike="noStrike" kern="0" cap="none" spc="0" normalizeH="0" baseline="0" noProof="0">
                <a:ln>
                  <a:noFill/>
                </a:ln>
                <a:solidFill>
                  <a:srgbClr val="C00000"/>
                </a:solidFill>
                <a:effectLst/>
                <a:uLnTx/>
                <a:uFillTx/>
                <a:latin typeface="Gill Sans"/>
                <a:sym typeface="Gill Sans"/>
              </a:rPr>
              <a:t>, Sonderfall!</a:t>
            </a:r>
          </a:p>
          <a:p>
            <a:pPr marL="0" marR="0" indent="0" algn="ctr" defTabSz="584200" rtl="0" fontAlgn="auto" latinLnBrk="0" hangingPunct="0">
              <a:lnSpc>
                <a:spcPct val="100000"/>
              </a:lnSpc>
              <a:spcBef>
                <a:spcPts val="0"/>
              </a:spcBef>
              <a:spcAft>
                <a:spcPts val="0"/>
              </a:spcAft>
              <a:buClrTx/>
              <a:buSzTx/>
              <a:buFontTx/>
              <a:buNone/>
              <a:tabLst/>
            </a:pPr>
            <a:endParaRPr kumimoji="0" lang="de-DE" sz="1500" b="0" i="0" u="none" strike="noStrike" cap="none" spc="0" normalizeH="0" baseline="0">
              <a:ln>
                <a:noFill/>
              </a:ln>
              <a:solidFill>
                <a:srgbClr val="7A7A7A"/>
              </a:solidFill>
              <a:effectLst/>
              <a:uFillTx/>
              <a:latin typeface="+mn-lt"/>
              <a:ea typeface="+mn-ea"/>
              <a:cs typeface="+mn-cs"/>
              <a:sym typeface="Gill Sans"/>
            </a:endParaRPr>
          </a:p>
        </p:txBody>
      </p:sp>
      <p:pic>
        <p:nvPicPr>
          <p:cNvPr id="4" name="Grafik 3" descr="Verbotsschild mit einfarbiger Füllung">
            <a:extLst>
              <a:ext uri="{FF2B5EF4-FFF2-40B4-BE49-F238E27FC236}">
                <a16:creationId xmlns:a16="http://schemas.microsoft.com/office/drawing/2014/main" id="{D321204B-2359-4CBB-9591-6574F70898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42381" y="3177329"/>
            <a:ext cx="3026848" cy="3026848"/>
          </a:xfrm>
          <a:prstGeom prst="rect">
            <a:avLst/>
          </a:prstGeom>
        </p:spPr>
      </p:pic>
    </p:spTree>
    <p:extLst>
      <p:ext uri="{BB962C8B-B14F-4D97-AF65-F5344CB8AC3E}">
        <p14:creationId xmlns:p14="http://schemas.microsoft.com/office/powerpoint/2010/main" val="313751932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t>I</a:t>
            </a:r>
            <a:r>
              <a:rPr lang="de-DE"/>
              <a:t>II</a:t>
            </a:r>
            <a:r>
              <a:t>. </a:t>
            </a:r>
            <a:r>
              <a:rPr lang="de-DE"/>
              <a:t>Das </a:t>
            </a:r>
            <a:r>
              <a:rPr lang="de-DE">
                <a:solidFill>
                  <a:schemeClr val="bg2">
                    <a:lumMod val="10000"/>
                  </a:schemeClr>
                </a:solidFill>
              </a:rPr>
              <a:t>Zitatrecht</a:t>
            </a:r>
            <a:endParaRPr b="1">
              <a:solidFill>
                <a:schemeClr val="bg2">
                  <a:lumMod val="10000"/>
                </a:schemeClr>
              </a:solidFill>
            </a:endParaRPr>
          </a:p>
          <a:p>
            <a:pPr marL="317500" indent="0" defTabSz="457200">
              <a:spcBef>
                <a:spcPts val="800"/>
              </a:spcBef>
              <a:buNone/>
              <a:defRPr sz="3200"/>
            </a:pPr>
            <a:endParaRPr lang="de-DE"/>
          </a:p>
          <a:p>
            <a:pPr marL="317500" indent="0" algn="ctr" defTabSz="457200">
              <a:spcBef>
                <a:spcPts val="800"/>
              </a:spcBef>
              <a:buNone/>
              <a:defRPr sz="3200"/>
            </a:pPr>
            <a:r>
              <a:rPr lang="de-DE" sz="5400" i="1">
                <a:solidFill>
                  <a:srgbClr val="C00000"/>
                </a:solidFill>
              </a:rPr>
              <a:t>Irrelevant</a:t>
            </a:r>
            <a:r>
              <a:rPr lang="de-DE" sz="5400">
                <a:solidFill>
                  <a:srgbClr val="002060"/>
                </a:solidFill>
              </a:rPr>
              <a:t> </a:t>
            </a:r>
            <a:r>
              <a:rPr lang="de-DE" sz="3600">
                <a:solidFill>
                  <a:srgbClr val="002060"/>
                </a:solidFill>
              </a:rPr>
              <a:t>für unseren Use Case, denn… </a:t>
            </a:r>
          </a:p>
          <a:p>
            <a:pPr marL="317500" indent="0" algn="ctr" defTabSz="457200">
              <a:spcBef>
                <a:spcPts val="800"/>
              </a:spcBef>
              <a:buNone/>
              <a:defRPr sz="3200"/>
            </a:pPr>
            <a:endParaRPr lang="de-DE">
              <a:solidFill>
                <a:srgbClr val="002060"/>
              </a:solidFill>
            </a:endParaRPr>
          </a:p>
          <a:p>
            <a:pPr marL="774700" indent="-457200" defTabSz="457200">
              <a:spcBef>
                <a:spcPts val="800"/>
              </a:spcBef>
              <a:defRPr sz="3200"/>
            </a:pPr>
            <a:r>
              <a:rPr lang="de-DE"/>
              <a:t>es gewährt weniger Freiheiten als das Bildungsprivileg</a:t>
            </a:r>
          </a:p>
          <a:p>
            <a:pPr marL="774700" indent="-457200" defTabSz="457200">
              <a:spcBef>
                <a:spcPts val="800"/>
              </a:spcBef>
              <a:defRPr sz="3200"/>
            </a:pPr>
            <a:r>
              <a:rPr lang="de-DE"/>
              <a:t>Einziger </a:t>
            </a:r>
            <a:r>
              <a:rPr lang="de-DE" b="1"/>
              <a:t>Vorteil</a:t>
            </a:r>
            <a:r>
              <a:rPr lang="de-DE"/>
              <a:t> in der </a:t>
            </a:r>
            <a:r>
              <a:rPr lang="de-DE" b="1"/>
              <a:t>Theorie</a:t>
            </a:r>
            <a:r>
              <a:rPr lang="de-DE"/>
              <a:t>: </a:t>
            </a:r>
          </a:p>
          <a:p>
            <a:pPr lvl="1" defTabSz="457200">
              <a:spcBef>
                <a:spcPts val="800"/>
              </a:spcBef>
              <a:buFont typeface="Arial" panose="020B0604020202020204" pitchFamily="34" charset="0"/>
              <a:buChar char="•"/>
              <a:defRPr sz="3200"/>
            </a:pPr>
            <a:r>
              <a:rPr lang="de-DE"/>
              <a:t>Das Zitatrecht ist vergütungsfrei</a:t>
            </a:r>
          </a:p>
          <a:p>
            <a:pPr marL="774700" indent="-457200" defTabSz="457200">
              <a:spcBef>
                <a:spcPts val="800"/>
              </a:spcBef>
              <a:defRPr sz="3200"/>
            </a:pPr>
            <a:r>
              <a:rPr lang="de-DE"/>
              <a:t>Dies ist </a:t>
            </a:r>
            <a:r>
              <a:rPr lang="de-DE" b="1"/>
              <a:t>kein Vorteil </a:t>
            </a:r>
            <a:r>
              <a:rPr lang="de-DE"/>
              <a:t>in der </a:t>
            </a:r>
            <a:r>
              <a:rPr lang="de-DE" b="1"/>
              <a:t>Praxis:</a:t>
            </a:r>
          </a:p>
          <a:p>
            <a:pPr lvl="1" defTabSz="457200">
              <a:spcBef>
                <a:spcPts val="800"/>
              </a:spcBef>
              <a:buFont typeface="Arial" panose="020B0604020202020204" pitchFamily="34" charset="0"/>
              <a:buChar char="•"/>
              <a:defRPr sz="3200"/>
            </a:pPr>
            <a:r>
              <a:rPr lang="de-DE"/>
              <a:t>Die Vergütung beim Bildungsprivileg geschieht pauschal durch die Bildungseinrichtung </a:t>
            </a:r>
          </a:p>
          <a:p>
            <a:pPr lvl="1" defTabSz="457200">
              <a:spcBef>
                <a:spcPts val="800"/>
              </a:spcBef>
              <a:buFont typeface="Arial" panose="020B0604020202020204" pitchFamily="34" charset="0"/>
              <a:buChar char="•"/>
              <a:defRPr sz="3200"/>
            </a:pPr>
            <a:r>
              <a:rPr lang="de-DE"/>
              <a:t>D.h. Lehrende müssen sich </a:t>
            </a:r>
            <a:r>
              <a:rPr lang="de-DE" i="1" u="sng"/>
              <a:t>keine</a:t>
            </a:r>
            <a:r>
              <a:rPr lang="de-DE"/>
              <a:t> Gedanken um Vergütung machen </a:t>
            </a:r>
          </a:p>
          <a:p>
            <a:pPr marL="762000" lvl="1" indent="0" defTabSz="457200">
              <a:spcBef>
                <a:spcPts val="800"/>
              </a:spcBef>
              <a:buNone/>
              <a:defRPr sz="3200"/>
            </a:pPr>
            <a:r>
              <a:rPr lang="de-DE" b="1"/>
              <a:t>	</a:t>
            </a:r>
          </a:p>
          <a:p>
            <a:pPr marL="317500" indent="0" algn="ctr" defTabSz="457200">
              <a:spcBef>
                <a:spcPts val="800"/>
              </a:spcBef>
              <a:buNone/>
              <a:defRPr sz="3200"/>
            </a:pPr>
            <a:endParaRPr lang="de-DE"/>
          </a:p>
          <a:p>
            <a:pPr marL="317500" indent="0" algn="ctr" defTabSz="457200">
              <a:spcBef>
                <a:spcPts val="800"/>
              </a:spcBef>
              <a:buNone/>
              <a:defRPr sz="3200"/>
            </a:pPr>
            <a:r>
              <a:rPr lang="de-DE" sz="4800" i="1">
                <a:solidFill>
                  <a:srgbClr val="C00000"/>
                </a:solidFill>
              </a:rPr>
              <a:t>ohne </a:t>
            </a:r>
            <a:r>
              <a:rPr lang="de-DE" sz="3200">
                <a:solidFill>
                  <a:srgbClr val="002060"/>
                </a:solidFill>
              </a:rPr>
              <a:t>eigene Änderungen</a:t>
            </a:r>
          </a:p>
          <a:p>
            <a:pPr marL="317500" indent="0" algn="ctr" defTabSz="457200">
              <a:spcBef>
                <a:spcPts val="800"/>
              </a:spcBef>
              <a:buNone/>
              <a:defRPr sz="3200"/>
            </a:pPr>
            <a:r>
              <a:rPr lang="de-DE" sz="2400">
                <a:solidFill>
                  <a:srgbClr val="002060"/>
                </a:solidFill>
              </a:rPr>
              <a:t>und</a:t>
            </a:r>
            <a:r>
              <a:rPr lang="de-DE" sz="3200" i="1">
                <a:solidFill>
                  <a:srgbClr val="002060"/>
                </a:solidFill>
              </a:rPr>
              <a:t> </a:t>
            </a:r>
          </a:p>
          <a:p>
            <a:pPr marL="317500" indent="0" algn="ctr" defTabSz="457200">
              <a:spcBef>
                <a:spcPts val="800"/>
              </a:spcBef>
              <a:buNone/>
              <a:defRPr sz="3200"/>
            </a:pPr>
            <a:r>
              <a:rPr lang="de-DE" sz="4800" i="1">
                <a:solidFill>
                  <a:srgbClr val="C00000"/>
                </a:solidFill>
              </a:rPr>
              <a:t>mit </a:t>
            </a:r>
            <a:r>
              <a:rPr lang="de-DE" sz="3200">
                <a:solidFill>
                  <a:srgbClr val="002060"/>
                </a:solidFill>
              </a:rPr>
              <a:t>ausführlicher Quellenangabe</a:t>
            </a:r>
          </a:p>
          <a:p>
            <a:pPr marL="317500" indent="0" algn="ctr" defTabSz="457200">
              <a:spcBef>
                <a:spcPts val="800"/>
              </a:spcBef>
              <a:buNone/>
              <a:defRPr sz="3200"/>
            </a:pPr>
            <a:endParaRPr lang="de-DE" sz="3200" i="1">
              <a:solidFill>
                <a:srgbClr val="002060"/>
              </a:solidFill>
            </a:endParaRPr>
          </a:p>
          <a:p>
            <a:pPr marL="317500" indent="0" algn="ctr" defTabSz="457200">
              <a:spcBef>
                <a:spcPts val="800"/>
              </a:spcBef>
              <a:buNone/>
              <a:defRPr sz="3200"/>
            </a:pPr>
            <a:endParaRPr lang="de-DE" sz="3200" i="1">
              <a:solidFill>
                <a:srgbClr val="002060"/>
              </a:solidFill>
            </a:endParaRPr>
          </a:p>
          <a:p>
            <a:pPr marL="317500" indent="0" algn="ctr" defTabSz="457200">
              <a:spcBef>
                <a:spcPts val="800"/>
              </a:spcBef>
              <a:buNone/>
              <a:defRPr sz="3200"/>
            </a:pPr>
            <a:endParaRPr lang="de-DE" sz="3200">
              <a:solidFill>
                <a:srgbClr val="002060"/>
              </a:solidFill>
            </a:endParaRPr>
          </a:p>
          <a:p>
            <a:pPr marL="317500" indent="0" defTabSz="457200">
              <a:spcBef>
                <a:spcPts val="800"/>
              </a:spcBef>
              <a:buNone/>
              <a:defRPr sz="3200"/>
            </a:pPr>
            <a:endParaRPr lang="de-DE" sz="2400" i="1"/>
          </a:p>
          <a:p>
            <a:pPr marL="317500" indent="0" defTabSz="457200">
              <a:spcBef>
                <a:spcPts val="800"/>
              </a:spcBef>
              <a:buNone/>
              <a:defRPr sz="3200"/>
            </a:pPr>
            <a:endParaRPr lang="de-DE" sz="2400" i="1"/>
          </a:p>
          <a:p>
            <a:pPr marL="317500" indent="0" algn="ctr" defTabSz="457200">
              <a:spcBef>
                <a:spcPts val="800"/>
              </a:spcBef>
              <a:buNone/>
              <a:defRPr sz="3200"/>
            </a:pPr>
            <a:r>
              <a:rPr lang="de-DE" sz="2400" i="1"/>
              <a:t>Berechnung</a:t>
            </a:r>
            <a:r>
              <a:rPr lang="de-DE" sz="2400"/>
              <a:t>: Word Dokumente - Zeichenzahl | Filme - Minuten | Scans - Seitenzahl</a:t>
            </a: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243484995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rPr dirty="0"/>
              <a:t>I</a:t>
            </a:r>
            <a:r>
              <a:rPr lang="de-DE" dirty="0"/>
              <a:t>II</a:t>
            </a:r>
            <a:r>
              <a:rPr dirty="0"/>
              <a:t>. </a:t>
            </a:r>
            <a:r>
              <a:rPr lang="de-DE" dirty="0"/>
              <a:t>Das </a:t>
            </a:r>
            <a:r>
              <a:rPr lang="de-DE" dirty="0">
                <a:solidFill>
                  <a:schemeClr val="bg2">
                    <a:lumMod val="10000"/>
                  </a:schemeClr>
                </a:solidFill>
              </a:rPr>
              <a:t>Zitatrecht</a:t>
            </a:r>
            <a:endParaRPr b="1" dirty="0">
              <a:solidFill>
                <a:schemeClr val="bg2">
                  <a:lumMod val="10000"/>
                </a:schemeClr>
              </a:solidFill>
            </a:endParaRPr>
          </a:p>
          <a:p>
            <a:pPr marL="317500" indent="0" defTabSz="457200">
              <a:spcBef>
                <a:spcPts val="800"/>
              </a:spcBef>
              <a:buNone/>
              <a:defRPr sz="3200"/>
            </a:pPr>
            <a:endParaRPr lang="de-DE" dirty="0"/>
          </a:p>
          <a:p>
            <a:pPr marL="317500" indent="0" algn="ctr" defTabSz="457200">
              <a:spcBef>
                <a:spcPts val="800"/>
              </a:spcBef>
              <a:buNone/>
              <a:defRPr sz="3200"/>
            </a:pPr>
            <a:r>
              <a:rPr lang="de-DE" sz="5400" i="1" dirty="0">
                <a:solidFill>
                  <a:srgbClr val="C00000"/>
                </a:solidFill>
              </a:rPr>
              <a:t>Irrelevant</a:t>
            </a:r>
            <a:r>
              <a:rPr lang="de-DE" sz="5400" dirty="0">
                <a:solidFill>
                  <a:srgbClr val="002060"/>
                </a:solidFill>
              </a:rPr>
              <a:t> </a:t>
            </a:r>
            <a:r>
              <a:rPr lang="de-DE" sz="3600" dirty="0">
                <a:solidFill>
                  <a:srgbClr val="002060"/>
                </a:solidFill>
              </a:rPr>
              <a:t>für unseren Use Case, denn… </a:t>
            </a:r>
          </a:p>
          <a:p>
            <a:pPr marL="317500" indent="0" algn="ctr" defTabSz="457200">
              <a:spcBef>
                <a:spcPts val="800"/>
              </a:spcBef>
              <a:buNone/>
              <a:defRPr sz="3200"/>
            </a:pPr>
            <a:endParaRPr lang="de-DE" dirty="0">
              <a:solidFill>
                <a:srgbClr val="002060"/>
              </a:solidFill>
            </a:endParaRPr>
          </a:p>
          <a:p>
            <a:pPr marL="774700" indent="-457200" defTabSz="457200">
              <a:spcBef>
                <a:spcPts val="800"/>
              </a:spcBef>
              <a:defRPr sz="3200"/>
            </a:pPr>
            <a:r>
              <a:rPr lang="de-DE" dirty="0"/>
              <a:t>es gewährt weniger Freiheiten als das Bildungsprivileg</a:t>
            </a:r>
          </a:p>
          <a:p>
            <a:pPr marL="774700" indent="-457200" defTabSz="457200">
              <a:spcBef>
                <a:spcPts val="800"/>
              </a:spcBef>
              <a:defRPr sz="3200"/>
            </a:pPr>
            <a:r>
              <a:rPr lang="de-DE" dirty="0"/>
              <a:t>Einziger </a:t>
            </a:r>
            <a:r>
              <a:rPr lang="de-DE" b="1" dirty="0"/>
              <a:t>Vorteil</a:t>
            </a:r>
            <a:r>
              <a:rPr lang="de-DE" dirty="0"/>
              <a:t> in der </a:t>
            </a:r>
            <a:r>
              <a:rPr lang="de-DE" b="1" dirty="0"/>
              <a:t>Theorie</a:t>
            </a:r>
            <a:r>
              <a:rPr lang="de-DE" dirty="0"/>
              <a:t>: </a:t>
            </a:r>
          </a:p>
          <a:p>
            <a:pPr lvl="1" defTabSz="457200">
              <a:spcBef>
                <a:spcPts val="800"/>
              </a:spcBef>
              <a:buFont typeface="Arial" panose="020B0604020202020204" pitchFamily="34" charset="0"/>
              <a:buChar char="•"/>
              <a:defRPr sz="3200"/>
            </a:pPr>
            <a:r>
              <a:rPr lang="de-DE" dirty="0"/>
              <a:t>Das Zitatrecht ist vergütungsfrei</a:t>
            </a:r>
          </a:p>
          <a:p>
            <a:pPr marL="774700" indent="-457200" defTabSz="457200">
              <a:spcBef>
                <a:spcPts val="800"/>
              </a:spcBef>
              <a:defRPr sz="3200"/>
            </a:pPr>
            <a:r>
              <a:rPr lang="de-DE" dirty="0"/>
              <a:t>Dies ist </a:t>
            </a:r>
            <a:r>
              <a:rPr lang="de-DE" b="1" dirty="0"/>
              <a:t>kein Vorteil </a:t>
            </a:r>
            <a:r>
              <a:rPr lang="de-DE" dirty="0"/>
              <a:t>in der </a:t>
            </a:r>
            <a:r>
              <a:rPr lang="de-DE" b="1" dirty="0"/>
              <a:t>Praxis:</a:t>
            </a:r>
          </a:p>
          <a:p>
            <a:pPr lvl="1" defTabSz="457200">
              <a:spcBef>
                <a:spcPts val="800"/>
              </a:spcBef>
              <a:buFont typeface="Arial" panose="020B0604020202020204" pitchFamily="34" charset="0"/>
              <a:buChar char="•"/>
              <a:defRPr sz="3200"/>
            </a:pPr>
            <a:r>
              <a:rPr lang="de-DE" dirty="0"/>
              <a:t>Die Vergütung beim Bildungsprivileg geschieht pauschal durch die Bildungseinrichtung </a:t>
            </a:r>
          </a:p>
          <a:p>
            <a:pPr lvl="1" defTabSz="457200">
              <a:spcBef>
                <a:spcPts val="800"/>
              </a:spcBef>
              <a:buFont typeface="Arial" panose="020B0604020202020204" pitchFamily="34" charset="0"/>
              <a:buChar char="•"/>
              <a:defRPr sz="3200"/>
            </a:pPr>
            <a:r>
              <a:rPr lang="de-DE" dirty="0"/>
              <a:t>D.h. Lehrende müssen sich </a:t>
            </a:r>
            <a:r>
              <a:rPr lang="de-DE" i="1" u="sng" dirty="0"/>
              <a:t>keine</a:t>
            </a:r>
            <a:r>
              <a:rPr lang="de-DE" dirty="0"/>
              <a:t> Gedanken um Vergütung machen </a:t>
            </a:r>
          </a:p>
          <a:p>
            <a:pPr marL="762000" lvl="1" indent="0" defTabSz="457200">
              <a:spcBef>
                <a:spcPts val="800"/>
              </a:spcBef>
              <a:buNone/>
              <a:defRPr sz="3200"/>
            </a:pPr>
            <a:r>
              <a:rPr lang="de-DE" b="1" dirty="0"/>
              <a:t>	</a:t>
            </a:r>
          </a:p>
          <a:p>
            <a:pPr marL="317500" indent="0" algn="ctr" defTabSz="457200">
              <a:spcBef>
                <a:spcPts val="800"/>
              </a:spcBef>
              <a:buNone/>
              <a:defRPr sz="3200"/>
            </a:pPr>
            <a:endParaRPr lang="de-DE" dirty="0"/>
          </a:p>
          <a:p>
            <a:pPr marL="317500" indent="0" algn="ctr" defTabSz="457200">
              <a:spcBef>
                <a:spcPts val="800"/>
              </a:spcBef>
              <a:buNone/>
              <a:defRPr sz="3200"/>
            </a:pPr>
            <a:r>
              <a:rPr lang="de-DE" sz="4800" i="1" dirty="0">
                <a:solidFill>
                  <a:srgbClr val="C00000"/>
                </a:solidFill>
              </a:rPr>
              <a:t>ohne </a:t>
            </a:r>
            <a:r>
              <a:rPr lang="de-DE" sz="3200" dirty="0">
                <a:solidFill>
                  <a:srgbClr val="002060"/>
                </a:solidFill>
              </a:rPr>
              <a:t>eigene Änderungen</a:t>
            </a:r>
          </a:p>
          <a:p>
            <a:pPr marL="317500" indent="0" algn="ctr" defTabSz="457200">
              <a:spcBef>
                <a:spcPts val="800"/>
              </a:spcBef>
              <a:buNone/>
              <a:defRPr sz="3200"/>
            </a:pPr>
            <a:r>
              <a:rPr lang="de-DE" sz="2400" dirty="0">
                <a:solidFill>
                  <a:srgbClr val="002060"/>
                </a:solidFill>
              </a:rPr>
              <a:t>und</a:t>
            </a:r>
            <a:r>
              <a:rPr lang="de-DE" sz="3200" i="1" dirty="0">
                <a:solidFill>
                  <a:srgbClr val="002060"/>
                </a:solidFill>
              </a:rPr>
              <a:t> </a:t>
            </a:r>
          </a:p>
          <a:p>
            <a:pPr marL="317500" indent="0" algn="ctr" defTabSz="457200">
              <a:spcBef>
                <a:spcPts val="800"/>
              </a:spcBef>
              <a:buNone/>
              <a:defRPr sz="3200"/>
            </a:pPr>
            <a:r>
              <a:rPr lang="de-DE" sz="4800" i="1" dirty="0">
                <a:solidFill>
                  <a:srgbClr val="C00000"/>
                </a:solidFill>
              </a:rPr>
              <a:t>mit </a:t>
            </a:r>
            <a:r>
              <a:rPr lang="de-DE" sz="3200" dirty="0">
                <a:solidFill>
                  <a:srgbClr val="002060"/>
                </a:solidFill>
              </a:rPr>
              <a:t>ausführlicher Quellenangabe</a:t>
            </a:r>
          </a:p>
          <a:p>
            <a:pPr marL="317500" indent="0" algn="ctr" defTabSz="457200">
              <a:spcBef>
                <a:spcPts val="800"/>
              </a:spcBef>
              <a:buNone/>
              <a:defRPr sz="3200"/>
            </a:pPr>
            <a:endParaRPr lang="de-DE" sz="3200" i="1" dirty="0">
              <a:solidFill>
                <a:srgbClr val="002060"/>
              </a:solidFill>
            </a:endParaRPr>
          </a:p>
          <a:p>
            <a:pPr marL="317500" indent="0" algn="ctr" defTabSz="457200">
              <a:spcBef>
                <a:spcPts val="800"/>
              </a:spcBef>
              <a:buNone/>
              <a:defRPr sz="3200"/>
            </a:pPr>
            <a:endParaRPr lang="de-DE" sz="3200" i="1" dirty="0">
              <a:solidFill>
                <a:srgbClr val="002060"/>
              </a:solidFill>
            </a:endParaRPr>
          </a:p>
          <a:p>
            <a:pPr marL="317500" indent="0" algn="ctr" defTabSz="457200">
              <a:spcBef>
                <a:spcPts val="800"/>
              </a:spcBef>
              <a:buNone/>
              <a:defRPr sz="3200"/>
            </a:pPr>
            <a:endParaRPr lang="de-DE" sz="3200" dirty="0">
              <a:solidFill>
                <a:srgbClr val="002060"/>
              </a:solidFill>
            </a:endParaRPr>
          </a:p>
          <a:p>
            <a:pPr marL="317500" indent="0" defTabSz="457200">
              <a:spcBef>
                <a:spcPts val="800"/>
              </a:spcBef>
              <a:buNone/>
              <a:defRPr sz="3200"/>
            </a:pPr>
            <a:endParaRPr lang="de-DE" sz="2400" i="1" dirty="0"/>
          </a:p>
          <a:p>
            <a:pPr marL="317500" indent="0" defTabSz="457200">
              <a:spcBef>
                <a:spcPts val="800"/>
              </a:spcBef>
              <a:buNone/>
              <a:defRPr sz="3200"/>
            </a:pPr>
            <a:endParaRPr lang="de-DE" sz="2400" i="1" dirty="0"/>
          </a:p>
          <a:p>
            <a:pPr marL="317500" indent="0" algn="ctr" defTabSz="457200">
              <a:spcBef>
                <a:spcPts val="800"/>
              </a:spcBef>
              <a:buNone/>
              <a:defRPr sz="3200"/>
            </a:pPr>
            <a:r>
              <a:rPr lang="de-DE" sz="2400" i="1" dirty="0"/>
              <a:t>Berechnung</a:t>
            </a:r>
            <a:r>
              <a:rPr lang="de-DE" sz="2400" dirty="0"/>
              <a:t>: Word Dokumente - Zeichenzahl | Filme - Minuten | Scans - Seitenzahl</a:t>
            </a: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
        <p:nvSpPr>
          <p:cNvPr id="8" name="Rechteck">
            <a:extLst>
              <a:ext uri="{FF2B5EF4-FFF2-40B4-BE49-F238E27FC236}">
                <a16:creationId xmlns:a16="http://schemas.microsoft.com/office/drawing/2014/main" id="{494DF27C-000C-46A5-8605-39A300EBEF43}"/>
              </a:ext>
            </a:extLst>
          </p:cNvPr>
          <p:cNvSpPr/>
          <p:nvPr/>
        </p:nvSpPr>
        <p:spPr>
          <a:xfrm>
            <a:off x="511038" y="3213100"/>
            <a:ext cx="11982723" cy="5991224"/>
          </a:xfrm>
          <a:prstGeom prst="rect">
            <a:avLst/>
          </a:prstGeom>
          <a:solidFill>
            <a:srgbClr val="FFFFFF">
              <a:alpha val="80228"/>
            </a:srgbClr>
          </a:solidFill>
          <a:ln w="12700">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defRPr>
            </a:pPr>
            <a:endParaRPr/>
          </a:p>
        </p:txBody>
      </p:sp>
      <p:sp>
        <p:nvSpPr>
          <p:cNvPr id="9" name="Pfeil: nach rechts 8">
            <a:extLst>
              <a:ext uri="{FF2B5EF4-FFF2-40B4-BE49-F238E27FC236}">
                <a16:creationId xmlns:a16="http://schemas.microsoft.com/office/drawing/2014/main" id="{26EF47A1-B633-4821-8FA8-F3ED4BA121D7}"/>
              </a:ext>
            </a:extLst>
          </p:cNvPr>
          <p:cNvSpPr/>
          <p:nvPr/>
        </p:nvSpPr>
        <p:spPr>
          <a:xfrm>
            <a:off x="2006501" y="3535858"/>
            <a:ext cx="8497766" cy="5094883"/>
          </a:xfrm>
          <a:prstGeom prst="rightArrow">
            <a:avLst/>
          </a:prstGeom>
          <a:blipFill rotWithShape="1">
            <a:blip r:embed="rId3"/>
            <a:srcRect/>
            <a:tile tx="0" ty="0" sx="100000" sy="100000" flip="none" algn="tl"/>
          </a:blip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de-DE" sz="4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rPr>
              <a:t>Online bedeutet das: </a:t>
            </a:r>
          </a:p>
          <a:p>
            <a:pPr marL="0" marR="0" indent="0" algn="ctr" defTabSz="584200" rtl="0" fontAlgn="auto" latinLnBrk="0" hangingPunct="0">
              <a:lnSpc>
                <a:spcPct val="100000"/>
              </a:lnSpc>
              <a:spcBef>
                <a:spcPts val="0"/>
              </a:spcBef>
              <a:spcAft>
                <a:spcPts val="0"/>
              </a:spcAft>
              <a:buClrTx/>
              <a:buSzTx/>
              <a:buFontTx/>
              <a:buNone/>
              <a:tabLst/>
            </a:pPr>
            <a:r>
              <a:rPr kumimoji="0" lang="de-DE" sz="4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rPr>
              <a:t>Wer sich auf das Zitatrecht beruft, muss keine Zugangsbeschränkung setzen!!</a:t>
            </a:r>
          </a:p>
        </p:txBody>
      </p:sp>
    </p:spTree>
    <p:extLst>
      <p:ext uri="{BB962C8B-B14F-4D97-AF65-F5344CB8AC3E}">
        <p14:creationId xmlns:p14="http://schemas.microsoft.com/office/powerpoint/2010/main" val="264381749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t>I</a:t>
            </a:r>
            <a:r>
              <a:rPr lang="de-DE"/>
              <a:t>II</a:t>
            </a:r>
            <a:r>
              <a:t>. </a:t>
            </a:r>
            <a:r>
              <a:rPr lang="de-DE"/>
              <a:t>Das </a:t>
            </a:r>
            <a:r>
              <a:rPr lang="de-DE">
                <a:solidFill>
                  <a:schemeClr val="bg2">
                    <a:lumMod val="10000"/>
                  </a:schemeClr>
                </a:solidFill>
              </a:rPr>
              <a:t>Zitatrecht</a:t>
            </a:r>
            <a:endParaRPr b="1">
              <a:solidFill>
                <a:schemeClr val="bg2">
                  <a:lumMod val="10000"/>
                </a:schemeClr>
              </a:solidFill>
            </a:endParaRPr>
          </a:p>
          <a:p>
            <a:pPr marL="317500" indent="0" defTabSz="457200">
              <a:spcBef>
                <a:spcPts val="800"/>
              </a:spcBef>
              <a:buNone/>
              <a:defRPr sz="3200"/>
            </a:pPr>
            <a:endParaRPr lang="de-DE"/>
          </a:p>
          <a:p>
            <a:pPr marL="317500" indent="0" algn="ctr" defTabSz="457200">
              <a:spcBef>
                <a:spcPts val="800"/>
              </a:spcBef>
              <a:buNone/>
              <a:defRPr sz="3200"/>
            </a:pPr>
            <a:r>
              <a:rPr lang="de-DE" sz="5400" i="1">
                <a:solidFill>
                  <a:srgbClr val="C00000"/>
                </a:solidFill>
              </a:rPr>
              <a:t>Irrelevant</a:t>
            </a:r>
            <a:r>
              <a:rPr lang="de-DE" sz="5400">
                <a:solidFill>
                  <a:srgbClr val="002060"/>
                </a:solidFill>
              </a:rPr>
              <a:t> </a:t>
            </a:r>
            <a:r>
              <a:rPr lang="de-DE" sz="3600">
                <a:solidFill>
                  <a:srgbClr val="002060"/>
                </a:solidFill>
              </a:rPr>
              <a:t>für unseren Use Case, denn… </a:t>
            </a:r>
          </a:p>
          <a:p>
            <a:pPr marL="317500" indent="0" algn="ctr" defTabSz="457200">
              <a:spcBef>
                <a:spcPts val="800"/>
              </a:spcBef>
              <a:buNone/>
              <a:defRPr sz="3200"/>
            </a:pPr>
            <a:endParaRPr lang="de-DE">
              <a:solidFill>
                <a:srgbClr val="002060"/>
              </a:solidFill>
            </a:endParaRPr>
          </a:p>
          <a:p>
            <a:pPr marL="774700" indent="-457200" defTabSz="457200">
              <a:spcBef>
                <a:spcPts val="800"/>
              </a:spcBef>
              <a:defRPr sz="3200"/>
            </a:pPr>
            <a:r>
              <a:rPr lang="de-DE"/>
              <a:t>es gewährt weniger Freiheiten als das Bildungsprivileg</a:t>
            </a:r>
          </a:p>
          <a:p>
            <a:pPr marL="774700" indent="-457200" defTabSz="457200">
              <a:spcBef>
                <a:spcPts val="800"/>
              </a:spcBef>
              <a:defRPr sz="3200"/>
            </a:pPr>
            <a:r>
              <a:rPr lang="de-DE"/>
              <a:t>Einziger </a:t>
            </a:r>
            <a:r>
              <a:rPr lang="de-DE" b="1"/>
              <a:t>Vorteil</a:t>
            </a:r>
            <a:r>
              <a:rPr lang="de-DE"/>
              <a:t> in der </a:t>
            </a:r>
            <a:r>
              <a:rPr lang="de-DE" b="1"/>
              <a:t>Theorie</a:t>
            </a:r>
            <a:r>
              <a:rPr lang="de-DE"/>
              <a:t>: </a:t>
            </a:r>
          </a:p>
          <a:p>
            <a:pPr lvl="1" defTabSz="457200">
              <a:spcBef>
                <a:spcPts val="800"/>
              </a:spcBef>
              <a:buFont typeface="Arial" panose="020B0604020202020204" pitchFamily="34" charset="0"/>
              <a:buChar char="•"/>
              <a:defRPr sz="3200"/>
            </a:pPr>
            <a:r>
              <a:rPr lang="de-DE"/>
              <a:t>Das Zitatrecht ist vergütungsfrei</a:t>
            </a:r>
          </a:p>
          <a:p>
            <a:pPr marL="774700" indent="-457200" defTabSz="457200">
              <a:spcBef>
                <a:spcPts val="800"/>
              </a:spcBef>
              <a:defRPr sz="3200"/>
            </a:pPr>
            <a:r>
              <a:rPr lang="de-DE"/>
              <a:t>Dies ist </a:t>
            </a:r>
            <a:r>
              <a:rPr lang="de-DE" b="1"/>
              <a:t>kein Vorteil </a:t>
            </a:r>
            <a:r>
              <a:rPr lang="de-DE"/>
              <a:t>in der </a:t>
            </a:r>
            <a:r>
              <a:rPr lang="de-DE" b="1"/>
              <a:t>Praxis:</a:t>
            </a:r>
          </a:p>
          <a:p>
            <a:pPr lvl="1" defTabSz="457200">
              <a:spcBef>
                <a:spcPts val="800"/>
              </a:spcBef>
              <a:buFont typeface="Arial" panose="020B0604020202020204" pitchFamily="34" charset="0"/>
              <a:buChar char="•"/>
              <a:defRPr sz="3200"/>
            </a:pPr>
            <a:r>
              <a:rPr lang="de-DE"/>
              <a:t>Die Vergütung beim Bildungsprivileg geschieht pauschal durch die Bildungseinrichtung </a:t>
            </a:r>
          </a:p>
          <a:p>
            <a:pPr lvl="1" defTabSz="457200">
              <a:spcBef>
                <a:spcPts val="800"/>
              </a:spcBef>
              <a:buFont typeface="Arial" panose="020B0604020202020204" pitchFamily="34" charset="0"/>
              <a:buChar char="•"/>
              <a:defRPr sz="3200"/>
            </a:pPr>
            <a:r>
              <a:rPr lang="de-DE"/>
              <a:t>D.h. Lehrende müssen sich </a:t>
            </a:r>
            <a:r>
              <a:rPr lang="de-DE" i="1" u="sng"/>
              <a:t>keine</a:t>
            </a:r>
            <a:r>
              <a:rPr lang="de-DE"/>
              <a:t> Gedanken um Vergütung machen </a:t>
            </a:r>
          </a:p>
          <a:p>
            <a:pPr marL="762000" lvl="1" indent="0" defTabSz="457200">
              <a:spcBef>
                <a:spcPts val="800"/>
              </a:spcBef>
              <a:buNone/>
              <a:defRPr sz="3200"/>
            </a:pPr>
            <a:r>
              <a:rPr lang="de-DE" b="1"/>
              <a:t>	</a:t>
            </a:r>
          </a:p>
          <a:p>
            <a:pPr marL="317500" indent="0" algn="ctr" defTabSz="457200">
              <a:spcBef>
                <a:spcPts val="800"/>
              </a:spcBef>
              <a:buNone/>
              <a:defRPr sz="3200"/>
            </a:pPr>
            <a:endParaRPr lang="de-DE"/>
          </a:p>
          <a:p>
            <a:pPr marL="317500" indent="0" algn="ctr" defTabSz="457200">
              <a:spcBef>
                <a:spcPts val="800"/>
              </a:spcBef>
              <a:buNone/>
              <a:defRPr sz="3200"/>
            </a:pPr>
            <a:r>
              <a:rPr lang="de-DE" sz="4800" i="1">
                <a:solidFill>
                  <a:srgbClr val="C00000"/>
                </a:solidFill>
              </a:rPr>
              <a:t>ohne </a:t>
            </a:r>
            <a:r>
              <a:rPr lang="de-DE" sz="3200">
                <a:solidFill>
                  <a:srgbClr val="002060"/>
                </a:solidFill>
              </a:rPr>
              <a:t>eigene Änderungen</a:t>
            </a:r>
          </a:p>
          <a:p>
            <a:pPr marL="317500" indent="0" algn="ctr" defTabSz="457200">
              <a:spcBef>
                <a:spcPts val="800"/>
              </a:spcBef>
              <a:buNone/>
              <a:defRPr sz="3200"/>
            </a:pPr>
            <a:r>
              <a:rPr lang="de-DE" sz="2400">
                <a:solidFill>
                  <a:srgbClr val="002060"/>
                </a:solidFill>
              </a:rPr>
              <a:t>und</a:t>
            </a:r>
            <a:r>
              <a:rPr lang="de-DE" sz="3200" i="1">
                <a:solidFill>
                  <a:srgbClr val="002060"/>
                </a:solidFill>
              </a:rPr>
              <a:t> </a:t>
            </a:r>
          </a:p>
          <a:p>
            <a:pPr marL="317500" indent="0" algn="ctr" defTabSz="457200">
              <a:spcBef>
                <a:spcPts val="800"/>
              </a:spcBef>
              <a:buNone/>
              <a:defRPr sz="3200"/>
            </a:pPr>
            <a:r>
              <a:rPr lang="de-DE" sz="4800" i="1">
                <a:solidFill>
                  <a:srgbClr val="C00000"/>
                </a:solidFill>
              </a:rPr>
              <a:t>mit </a:t>
            </a:r>
            <a:r>
              <a:rPr lang="de-DE" sz="3200">
                <a:solidFill>
                  <a:srgbClr val="002060"/>
                </a:solidFill>
              </a:rPr>
              <a:t>ausführlicher Quellenangabe</a:t>
            </a:r>
          </a:p>
          <a:p>
            <a:pPr marL="317500" indent="0" algn="ctr" defTabSz="457200">
              <a:spcBef>
                <a:spcPts val="800"/>
              </a:spcBef>
              <a:buNone/>
              <a:defRPr sz="3200"/>
            </a:pPr>
            <a:endParaRPr lang="de-DE" sz="3200" i="1">
              <a:solidFill>
                <a:srgbClr val="002060"/>
              </a:solidFill>
            </a:endParaRPr>
          </a:p>
          <a:p>
            <a:pPr marL="317500" indent="0" algn="ctr" defTabSz="457200">
              <a:spcBef>
                <a:spcPts val="800"/>
              </a:spcBef>
              <a:buNone/>
              <a:defRPr sz="3200"/>
            </a:pPr>
            <a:endParaRPr lang="de-DE" sz="3200" i="1">
              <a:solidFill>
                <a:srgbClr val="002060"/>
              </a:solidFill>
            </a:endParaRPr>
          </a:p>
          <a:p>
            <a:pPr marL="317500" indent="0" algn="ctr" defTabSz="457200">
              <a:spcBef>
                <a:spcPts val="800"/>
              </a:spcBef>
              <a:buNone/>
              <a:defRPr sz="3200"/>
            </a:pPr>
            <a:endParaRPr lang="de-DE" sz="3200">
              <a:solidFill>
                <a:srgbClr val="002060"/>
              </a:solidFill>
            </a:endParaRPr>
          </a:p>
          <a:p>
            <a:pPr marL="317500" indent="0" defTabSz="457200">
              <a:spcBef>
                <a:spcPts val="800"/>
              </a:spcBef>
              <a:buNone/>
              <a:defRPr sz="3200"/>
            </a:pPr>
            <a:endParaRPr lang="de-DE" sz="2400" i="1"/>
          </a:p>
          <a:p>
            <a:pPr marL="317500" indent="0" defTabSz="457200">
              <a:spcBef>
                <a:spcPts val="800"/>
              </a:spcBef>
              <a:buNone/>
              <a:defRPr sz="3200"/>
            </a:pPr>
            <a:endParaRPr lang="de-DE" sz="2400" i="1"/>
          </a:p>
          <a:p>
            <a:pPr marL="317500" indent="0" algn="ctr" defTabSz="457200">
              <a:spcBef>
                <a:spcPts val="800"/>
              </a:spcBef>
              <a:buNone/>
              <a:defRPr sz="3200"/>
            </a:pPr>
            <a:r>
              <a:rPr lang="de-DE" sz="2400" i="1"/>
              <a:t>Berechnung</a:t>
            </a:r>
            <a:r>
              <a:rPr lang="de-DE" sz="2400"/>
              <a:t>: Word Dokumente - Zeichenzahl | Filme - Minuten | Scans - Seitenzahl</a:t>
            </a: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165412086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rPr lang="de-DE"/>
              <a:t>IV</a:t>
            </a:r>
            <a:r>
              <a:t>. </a:t>
            </a:r>
            <a:r>
              <a:rPr lang="de-DE">
                <a:solidFill>
                  <a:schemeClr val="bg2">
                    <a:lumMod val="10000"/>
                  </a:schemeClr>
                </a:solidFill>
              </a:rPr>
              <a:t>Tagesfragen</a:t>
            </a:r>
            <a:endParaRPr b="1">
              <a:solidFill>
                <a:schemeClr val="bg2">
                  <a:lumMod val="10000"/>
                </a:schemeClr>
              </a:solidFill>
            </a:endParaRPr>
          </a:p>
          <a:p>
            <a:pPr marL="317500" indent="0" algn="ctr" defTabSz="457200">
              <a:spcBef>
                <a:spcPts val="800"/>
              </a:spcBef>
              <a:buNone/>
              <a:defRPr sz="3200"/>
            </a:pPr>
            <a:endParaRPr lang="de-DE" sz="3200"/>
          </a:p>
          <a:p>
            <a:pPr marL="317500" indent="0" algn="ctr" defTabSz="457200">
              <a:spcBef>
                <a:spcPts val="800"/>
              </a:spcBef>
              <a:buNone/>
              <a:defRPr sz="3200"/>
            </a:pPr>
            <a:r>
              <a:rPr lang="de-DE" sz="5400" i="1">
                <a:solidFill>
                  <a:srgbClr val="C00000"/>
                </a:solidFill>
              </a:rPr>
              <a:t>Kaum relevant </a:t>
            </a:r>
            <a:r>
              <a:rPr lang="de-DE" sz="3600">
                <a:solidFill>
                  <a:srgbClr val="002060"/>
                </a:solidFill>
              </a:rPr>
              <a:t>für unseren Use Case, denn… </a:t>
            </a:r>
          </a:p>
          <a:p>
            <a:pPr marL="317500" indent="0" algn="ctr" defTabSz="457200">
              <a:spcBef>
                <a:spcPts val="800"/>
              </a:spcBef>
              <a:buNone/>
              <a:defRPr sz="3200"/>
            </a:pPr>
            <a:endParaRPr lang="de-DE">
              <a:solidFill>
                <a:srgbClr val="002060"/>
              </a:solidFill>
            </a:endParaRPr>
          </a:p>
          <a:p>
            <a:pPr marL="774700" indent="-457200" defTabSz="457200">
              <a:spcBef>
                <a:spcPts val="800"/>
              </a:spcBef>
              <a:defRPr sz="3200"/>
            </a:pPr>
            <a:r>
              <a:rPr lang="de-DE"/>
              <a:t>Der Anwendungsbereich ist sehr eng</a:t>
            </a:r>
          </a:p>
          <a:p>
            <a:pPr marL="774700" indent="-457200" defTabSz="457200">
              <a:spcBef>
                <a:spcPts val="800"/>
              </a:spcBef>
              <a:defRPr sz="3200"/>
            </a:pPr>
            <a:r>
              <a:rPr lang="de-DE"/>
              <a:t>Bringt evtl. Vorteile, wenn es um aktuelle Berichterstattung oder Reden geht  </a:t>
            </a:r>
          </a:p>
          <a:p>
            <a:pPr marL="774700" indent="-457200" defTabSz="457200">
              <a:spcBef>
                <a:spcPts val="800"/>
              </a:spcBef>
              <a:defRPr sz="3200"/>
            </a:pPr>
            <a:r>
              <a:rPr lang="de-DE"/>
              <a:t>u.U. anwendbar, wenn Beiträge aus Tageszeitungen in vollem Umfang veröffentlicht werden sollen (Bildungsprivileg lässt dies nur für Fachzeitschriften zu)</a:t>
            </a:r>
            <a:endParaRPr lang="de-DE" sz="3200" i="1">
              <a:solidFill>
                <a:srgbClr val="002060"/>
              </a:solidFill>
            </a:endParaRPr>
          </a:p>
          <a:p>
            <a:pPr marL="317500" indent="0" algn="ctr" defTabSz="457200">
              <a:spcBef>
                <a:spcPts val="800"/>
              </a:spcBef>
              <a:buNone/>
              <a:defRPr sz="3200"/>
            </a:pPr>
            <a:endParaRPr lang="de-DE" sz="3200" i="1">
              <a:solidFill>
                <a:srgbClr val="002060"/>
              </a:solidFill>
            </a:endParaRP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31552672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»Schranken« im Bildungskontext</a:t>
            </a:r>
            <a:endParaRPr/>
          </a:p>
        </p:txBody>
      </p:sp>
      <p:sp>
        <p:nvSpPr>
          <p:cNvPr id="234" name="I. Grundregeln für Fotokopien…"/>
          <p:cNvSpPr txBox="1">
            <a:spLocks noGrp="1"/>
          </p:cNvSpPr>
          <p:nvPr>
            <p:ph type="body" idx="1"/>
          </p:nvPr>
        </p:nvSpPr>
        <p:spPr>
          <a:xfrm>
            <a:off x="635049" y="1937981"/>
            <a:ext cx="11734702" cy="7096837"/>
          </a:xfrm>
          <a:prstGeom prst="rect">
            <a:avLst/>
          </a:prstGeom>
        </p:spPr>
        <p:txBody>
          <a:bodyPr anchor="t"/>
          <a:lstStyle/>
          <a:p>
            <a:pPr marL="0" indent="0" defTabSz="457200">
              <a:spcBef>
                <a:spcPts val="800"/>
              </a:spcBef>
              <a:buClrTx/>
              <a:buSzTx/>
              <a:buFontTx/>
              <a:buNone/>
              <a:defRPr sz="3400" u="sng"/>
            </a:pPr>
            <a:r>
              <a:rPr lang="de-DE"/>
              <a:t>V</a:t>
            </a:r>
            <a:r>
              <a:t>. </a:t>
            </a:r>
            <a:r>
              <a:rPr lang="de-DE">
                <a:solidFill>
                  <a:schemeClr val="bg2">
                    <a:lumMod val="10000"/>
                  </a:schemeClr>
                </a:solidFill>
              </a:rPr>
              <a:t>Gemeinfreiheit</a:t>
            </a:r>
            <a:endParaRPr b="1">
              <a:solidFill>
                <a:schemeClr val="bg2">
                  <a:lumMod val="10000"/>
                </a:schemeClr>
              </a:solidFill>
            </a:endParaRPr>
          </a:p>
          <a:p>
            <a:pPr marL="317500" indent="0" algn="ctr" defTabSz="457200">
              <a:spcBef>
                <a:spcPts val="800"/>
              </a:spcBef>
              <a:buNone/>
              <a:defRPr sz="3200"/>
            </a:pPr>
            <a:endParaRPr lang="de-DE" sz="3200"/>
          </a:p>
          <a:p>
            <a:pPr marL="317500" indent="0" algn="ctr" defTabSz="457200">
              <a:spcBef>
                <a:spcPts val="800"/>
              </a:spcBef>
              <a:buNone/>
              <a:defRPr sz="3200"/>
            </a:pPr>
            <a:r>
              <a:rPr lang="de-DE" sz="5400" i="1">
                <a:solidFill>
                  <a:srgbClr val="C00000"/>
                </a:solidFill>
              </a:rPr>
              <a:t>“Freifahrtschein“</a:t>
            </a:r>
            <a:r>
              <a:rPr lang="de-DE" sz="3600" i="1">
                <a:solidFill>
                  <a:srgbClr val="002060"/>
                </a:solidFill>
              </a:rPr>
              <a:t>, </a:t>
            </a:r>
            <a:r>
              <a:rPr lang="de-DE" sz="3600">
                <a:solidFill>
                  <a:srgbClr val="002060"/>
                </a:solidFill>
              </a:rPr>
              <a:t>aber nur wenn… </a:t>
            </a:r>
          </a:p>
          <a:p>
            <a:pPr marL="317500" indent="0" algn="ctr" defTabSz="457200">
              <a:spcBef>
                <a:spcPts val="800"/>
              </a:spcBef>
              <a:buNone/>
              <a:defRPr sz="3200"/>
            </a:pPr>
            <a:endParaRPr lang="de-DE">
              <a:solidFill>
                <a:srgbClr val="002060"/>
              </a:solidFill>
            </a:endParaRPr>
          </a:p>
          <a:p>
            <a:pPr marL="774700" indent="-457200" defTabSz="457200">
              <a:spcBef>
                <a:spcPts val="800"/>
              </a:spcBef>
              <a:defRPr sz="3200"/>
            </a:pPr>
            <a:r>
              <a:rPr lang="de-DE"/>
              <a:t>Der/Die </a:t>
            </a:r>
            <a:r>
              <a:rPr lang="de-DE" err="1"/>
              <a:t>Urheber:in</a:t>
            </a:r>
            <a:r>
              <a:rPr lang="de-DE"/>
              <a:t> bereits 70 Jahre lang verstorben ist</a:t>
            </a:r>
          </a:p>
          <a:p>
            <a:pPr marL="774700" indent="-457200" defTabSz="457200">
              <a:spcBef>
                <a:spcPts val="800"/>
              </a:spcBef>
              <a:defRPr sz="3200"/>
            </a:pPr>
            <a:r>
              <a:rPr lang="de-DE"/>
              <a:t>Bei mehreren </a:t>
            </a:r>
            <a:r>
              <a:rPr lang="de-DE" err="1"/>
              <a:t>Urheber:innen</a:t>
            </a:r>
            <a:r>
              <a:rPr lang="de-DE"/>
              <a:t>, kommt es auf den Todeszeitpunkt der zuletzt gestorbenen Person an </a:t>
            </a:r>
          </a:p>
          <a:p>
            <a:pPr marL="774700" indent="-457200" defTabSz="457200">
              <a:spcBef>
                <a:spcPts val="800"/>
              </a:spcBef>
              <a:defRPr sz="3200"/>
            </a:pPr>
            <a:r>
              <a:rPr lang="de-DE"/>
              <a:t>innerhalb das 70 Jahre </a:t>
            </a:r>
            <a:r>
              <a:rPr lang="de-DE" i="1"/>
              <a:t>kann</a:t>
            </a:r>
            <a:r>
              <a:rPr lang="de-DE"/>
              <a:t> das Urheberrecht durch die Erben ausgeübt werden (dies muss aber nicht der Fall sein!)</a:t>
            </a:r>
            <a:endParaRPr lang="de-DE" sz="3200" i="1">
              <a:solidFill>
                <a:srgbClr val="002060"/>
              </a:solidFill>
            </a:endParaRPr>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spTree>
    <p:extLst>
      <p:ext uri="{BB962C8B-B14F-4D97-AF65-F5344CB8AC3E}">
        <p14:creationId xmlns:p14="http://schemas.microsoft.com/office/powerpoint/2010/main" val="3049538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Tragweite des Urheberrechtsschutzes</a:t>
            </a:r>
            <a:endParaRPr/>
          </a:p>
        </p:txBody>
      </p:sp>
      <p:sp>
        <p:nvSpPr>
          <p:cNvPr id="234" name="I. Grundregeln für Fotokopien…"/>
          <p:cNvSpPr txBox="1">
            <a:spLocks noGrp="1"/>
          </p:cNvSpPr>
          <p:nvPr>
            <p:ph type="body" idx="1"/>
          </p:nvPr>
        </p:nvSpPr>
        <p:spPr>
          <a:xfrm>
            <a:off x="2000325" y="1866568"/>
            <a:ext cx="9175899" cy="7337756"/>
          </a:xfrm>
          <a:prstGeom prst="rect">
            <a:avLst/>
          </a:prstGeom>
        </p:spPr>
        <p:txBody>
          <a:bodyPr anchor="t"/>
          <a:lstStyle/>
          <a:p>
            <a:pPr marL="0" indent="0" defTabSz="457200">
              <a:spcBef>
                <a:spcPts val="800"/>
              </a:spcBef>
              <a:buClrTx/>
              <a:buSzTx/>
              <a:buFontTx/>
              <a:buNone/>
              <a:defRPr sz="3400" u="sng"/>
            </a:pPr>
            <a:endParaRPr lang="de-DE" dirty="0"/>
          </a:p>
          <a:p>
            <a:pPr marL="317500" indent="0" algn="ctr" defTabSz="457200">
              <a:spcBef>
                <a:spcPts val="800"/>
              </a:spcBef>
              <a:buNone/>
              <a:defRPr sz="3200"/>
            </a:pPr>
            <a:endParaRPr lang="de-DE" sz="4800" i="1" dirty="0">
              <a:solidFill>
                <a:srgbClr val="C00000"/>
              </a:solidFill>
            </a:endParaRPr>
          </a:p>
          <a:p>
            <a:pPr marL="317500" indent="0" algn="ctr" defTabSz="457200">
              <a:spcBef>
                <a:spcPts val="800"/>
              </a:spcBef>
              <a:buNone/>
              <a:defRPr sz="3200"/>
            </a:pPr>
            <a:endParaRPr lang="de-DE" sz="4800" i="1" dirty="0">
              <a:solidFill>
                <a:srgbClr val="C00000"/>
              </a:solidFill>
            </a:endParaRPr>
          </a:p>
          <a:p>
            <a:pPr marL="317500" indent="0" algn="ctr" defTabSz="457200">
              <a:spcBef>
                <a:spcPts val="800"/>
              </a:spcBef>
              <a:buNone/>
              <a:defRPr sz="3200"/>
            </a:pPr>
            <a:r>
              <a:rPr lang="de-DE" sz="4800" i="1" dirty="0">
                <a:solidFill>
                  <a:srgbClr val="C00000"/>
                </a:solidFill>
              </a:rPr>
              <a:t>Merke: </a:t>
            </a:r>
            <a:r>
              <a:rPr lang="de-DE" sz="4000" dirty="0">
                <a:solidFill>
                  <a:srgbClr val="002060"/>
                </a:solidFill>
              </a:rPr>
              <a:t>15% eines Werkes können jederzeit problemlos verwendet werden; Fotos/Grafiken etc. sogar in Gänze </a:t>
            </a:r>
            <a:endParaRPr lang="de-DE" dirty="0"/>
          </a:p>
          <a:p>
            <a:pPr marL="317500" indent="0" defTabSz="457200">
              <a:spcBef>
                <a:spcPts val="800"/>
              </a:spcBef>
              <a:buNone/>
              <a:defRPr sz="3200"/>
            </a:pPr>
            <a:endParaRPr dirty="0"/>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pic>
        <p:nvPicPr>
          <p:cNvPr id="3" name="Grafik 2" descr="Pfeil: Leichte Kurve mit einfarbiger Füllung">
            <a:extLst>
              <a:ext uri="{FF2B5EF4-FFF2-40B4-BE49-F238E27FC236}">
                <a16:creationId xmlns:a16="http://schemas.microsoft.com/office/drawing/2014/main" id="{1AC94945-31DF-40AB-AEE3-7B0BF7B732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3351" y="3888915"/>
            <a:ext cx="1636974" cy="1889029"/>
          </a:xfrm>
          <a:prstGeom prst="rect">
            <a:avLst/>
          </a:prstGeom>
        </p:spPr>
      </p:pic>
    </p:spTree>
    <p:extLst>
      <p:ext uri="{BB962C8B-B14F-4D97-AF65-F5344CB8AC3E}">
        <p14:creationId xmlns:p14="http://schemas.microsoft.com/office/powerpoint/2010/main" val="374656032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Hilfe! Viel zu kompliziert!"/>
          <p:cNvSpPr txBox="1">
            <a:spLocks noGrp="1"/>
          </p:cNvSpPr>
          <p:nvPr>
            <p:ph type="title"/>
          </p:nvPr>
        </p:nvSpPr>
        <p:spPr>
          <a:prstGeom prst="rect">
            <a:avLst/>
          </a:prstGeom>
        </p:spPr>
        <p:txBody>
          <a:bodyPr/>
          <a:lstStyle>
            <a:lvl1pPr>
              <a:defRPr i="1"/>
            </a:lvl1pPr>
          </a:lstStyle>
          <a:p>
            <a:r>
              <a:rPr lang="de-DE"/>
              <a:t>Aber dann wird’s kompliziert</a:t>
            </a:r>
            <a:r>
              <a:t>!</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Rechtliche Rahmenbedingungen"/>
          <p:cNvSpPr txBox="1">
            <a:spLocks noGrp="1"/>
          </p:cNvSpPr>
          <p:nvPr>
            <p:ph type="title"/>
          </p:nvPr>
        </p:nvSpPr>
        <p:spPr>
          <a:xfrm>
            <a:off x="1270000" y="114300"/>
            <a:ext cx="10464800" cy="1371600"/>
          </a:xfrm>
          <a:prstGeom prst="rect">
            <a:avLst/>
          </a:prstGeom>
        </p:spPr>
        <p:txBody>
          <a:bodyPr lIns="50800" tIns="50800" rIns="50800" bIns="50800">
            <a:normAutofit/>
          </a:bodyPr>
          <a:lstStyle>
            <a:lvl1pPr defTabSz="598220">
              <a:defRPr sz="6348">
                <a:latin typeface="+mn-lt"/>
                <a:ea typeface="+mn-ea"/>
                <a:cs typeface="+mn-cs"/>
                <a:sym typeface="Gill Sans"/>
              </a:defRPr>
            </a:lvl1pPr>
          </a:lstStyle>
          <a:p>
            <a:r>
              <a:t>Rechtliche Rahmenbedingungen</a:t>
            </a:r>
          </a:p>
        </p:txBody>
      </p:sp>
      <p:sp>
        <p:nvSpPr>
          <p:cNvPr id="263" name="Linie"/>
          <p:cNvSpPr/>
          <p:nvPr/>
        </p:nvSpPr>
        <p:spPr>
          <a:xfrm flipV="1">
            <a:off x="4437518" y="2313354"/>
            <a:ext cx="1" cy="6852117"/>
          </a:xfrm>
          <a:prstGeom prst="line">
            <a:avLst/>
          </a:prstGeom>
          <a:ln w="38100">
            <a:solidFill>
              <a:srgbClr val="646464"/>
            </a:solidFill>
            <a:miter lim="400000"/>
          </a:ln>
        </p:spPr>
        <p:txBody>
          <a:bodyPr lIns="0" tIns="0" rIns="0" bIns="0"/>
          <a:lstStyle/>
          <a:p>
            <a:pPr>
              <a:defRPr sz="4000">
                <a:solidFill>
                  <a:srgbClr val="FFFFFF"/>
                </a:solidFill>
                <a:effectLst>
                  <a:outerShdw blurRad="38100" dist="12700" dir="5400000" rotWithShape="0">
                    <a:srgbClr val="000000">
                      <a:alpha val="50000"/>
                    </a:srgbClr>
                  </a:outerShdw>
                </a:effectLst>
              </a:defRPr>
            </a:pPr>
            <a:endParaRPr/>
          </a:p>
        </p:txBody>
      </p:sp>
      <p:sp>
        <p:nvSpPr>
          <p:cNvPr id="264" name="Alle Rechte  vorbehalten"/>
          <p:cNvSpPr txBox="1"/>
          <p:nvPr/>
        </p:nvSpPr>
        <p:spPr>
          <a:xfrm>
            <a:off x="903145" y="2083129"/>
            <a:ext cx="2938984" cy="1143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3600" b="1" u="sng">
                <a:solidFill>
                  <a:srgbClr val="000000"/>
                </a:solidFill>
              </a:defRPr>
            </a:pPr>
            <a:r>
              <a:t>Alle Rechte </a:t>
            </a:r>
            <a:br/>
            <a:r>
              <a:t>vorbehalten</a:t>
            </a:r>
          </a:p>
        </p:txBody>
      </p:sp>
      <p:sp>
        <p:nvSpPr>
          <p:cNvPr id="265" name="Pfeil"/>
          <p:cNvSpPr/>
          <p:nvPr/>
        </p:nvSpPr>
        <p:spPr>
          <a:xfrm rot="5400000">
            <a:off x="2062615" y="3246517"/>
            <a:ext cx="620044" cy="1340249"/>
          </a:xfrm>
          <a:prstGeom prst="rightArrow">
            <a:avLst>
              <a:gd name="adj1" fmla="val 32000"/>
              <a:gd name="adj2" fmla="val 66535"/>
            </a:avLst>
          </a:prstGeom>
          <a:solidFill>
            <a:schemeClr val="accent5"/>
          </a:solidFill>
          <a:ln w="25400">
            <a:solidFill>
              <a:srgbClr val="000000"/>
            </a:solidFill>
            <a:miter lim="400000"/>
          </a:ln>
        </p:spPr>
        <p:txBody>
          <a:bodyPr lIns="50800" tIns="50800" rIns="50800" bIns="50800" anchor="ctr"/>
          <a:lstStyle/>
          <a:p>
            <a:pPr>
              <a:defRPr sz="4000">
                <a:solidFill>
                  <a:schemeClr val="accent5"/>
                </a:solidFill>
                <a:effectLst>
                  <a:outerShdw blurRad="38100" dist="12700" dir="5400000" rotWithShape="0">
                    <a:srgbClr val="000000">
                      <a:alpha val="50000"/>
                    </a:srgbClr>
                  </a:outerShdw>
                </a:effectLst>
              </a:defRPr>
            </a:pPr>
            <a:endParaRPr/>
          </a:p>
        </p:txBody>
      </p:sp>
      <p:sp>
        <p:nvSpPr>
          <p:cNvPr id="266" name="Urheberrecht…"/>
          <p:cNvSpPr txBox="1"/>
          <p:nvPr/>
        </p:nvSpPr>
        <p:spPr>
          <a:xfrm>
            <a:off x="260939" y="5350550"/>
            <a:ext cx="3862701" cy="325270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69900" indent="-355600" algn="l">
              <a:buClr>
                <a:srgbClr val="C2000B"/>
              </a:buClr>
              <a:buSzPct val="85714"/>
              <a:buFont typeface="Zapf Dingbats"/>
              <a:buChar char="➡"/>
              <a:defRPr sz="2700">
                <a:solidFill>
                  <a:srgbClr val="000000"/>
                </a:solidFill>
              </a:defRPr>
            </a:pPr>
            <a:r>
              <a:t>Urheberrecht</a:t>
            </a:r>
          </a:p>
          <a:p>
            <a:pPr marL="469900" indent="-355600" algn="l">
              <a:buClr>
                <a:srgbClr val="C2000B"/>
              </a:buClr>
              <a:buSzPct val="85714"/>
              <a:buFont typeface="Zapf Dingbats"/>
              <a:buChar char="➡"/>
              <a:defRPr sz="2700">
                <a:solidFill>
                  <a:srgbClr val="000000"/>
                </a:solidFill>
              </a:defRPr>
            </a:pPr>
            <a:r>
              <a:t>Jede Verwertung bedarf einer Lizenz</a:t>
            </a:r>
          </a:p>
          <a:p>
            <a:pPr marL="469900" indent="-355600" algn="l">
              <a:buClr>
                <a:srgbClr val="C2000B"/>
              </a:buClr>
              <a:buSzPct val="85714"/>
              <a:buFont typeface="Zapf Dingbats"/>
              <a:buChar char="➡"/>
              <a:defRPr sz="2700">
                <a:solidFill>
                  <a:srgbClr val="000000"/>
                </a:solidFill>
              </a:defRPr>
            </a:pPr>
            <a:r>
              <a:t>Schranken</a:t>
            </a:r>
            <a:r>
              <a:rPr b="1"/>
              <a:t>,</a:t>
            </a:r>
            <a:r>
              <a:t> z.B. für</a:t>
            </a:r>
            <a:endParaRPr>
              <a:solidFill>
                <a:srgbClr val="C2000B"/>
              </a:solidFill>
            </a:endParaRPr>
          </a:p>
          <a:p>
            <a:pPr marL="734836" indent="-417336" algn="l">
              <a:buClr>
                <a:srgbClr val="C2000B"/>
              </a:buClr>
              <a:buSzPct val="135000"/>
              <a:buChar char="•"/>
              <a:defRPr sz="2700">
                <a:solidFill>
                  <a:srgbClr val="000000"/>
                </a:solidFill>
              </a:defRPr>
            </a:pPr>
            <a:r>
              <a:t>Privatkopie</a:t>
            </a:r>
          </a:p>
          <a:p>
            <a:pPr marL="734836" indent="-417336" algn="l">
              <a:buClr>
                <a:srgbClr val="C2000B"/>
              </a:buClr>
              <a:buSzPct val="135000"/>
              <a:buChar char="•"/>
              <a:defRPr sz="2700">
                <a:solidFill>
                  <a:srgbClr val="000000"/>
                </a:solidFill>
              </a:defRPr>
            </a:pPr>
            <a:r>
              <a:t>Wissenschaft &amp; Forschung</a:t>
            </a:r>
          </a:p>
          <a:p>
            <a:pPr marL="734836" indent="-417336" algn="l">
              <a:buClr>
                <a:srgbClr val="C2000B"/>
              </a:buClr>
              <a:buSzPct val="135000"/>
              <a:buChar char="•"/>
              <a:defRPr sz="2700">
                <a:solidFill>
                  <a:srgbClr val="000000"/>
                </a:solidFill>
              </a:defRPr>
            </a:pPr>
            <a:r>
              <a:t>Schule &amp; Unterricht</a:t>
            </a:r>
          </a:p>
        </p:txBody>
      </p:sp>
      <p:sp>
        <p:nvSpPr>
          <p:cNvPr id="267" name="Einige Rechte…"/>
          <p:cNvSpPr txBox="1"/>
          <p:nvPr/>
        </p:nvSpPr>
        <p:spPr>
          <a:xfrm>
            <a:off x="4733428" y="2078244"/>
            <a:ext cx="3537944" cy="1143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3600" b="1" u="sng">
                <a:solidFill>
                  <a:srgbClr val="000000"/>
                </a:solidFill>
              </a:defRPr>
            </a:pPr>
            <a:r>
              <a:t>Einige Rechte </a:t>
            </a:r>
          </a:p>
          <a:p>
            <a:pPr>
              <a:defRPr sz="3600" b="1" u="sng">
                <a:solidFill>
                  <a:srgbClr val="000000"/>
                </a:solidFill>
              </a:defRPr>
            </a:pPr>
            <a:r>
              <a:t>vorbehalten</a:t>
            </a:r>
          </a:p>
        </p:txBody>
      </p:sp>
      <p:sp>
        <p:nvSpPr>
          <p:cNvPr id="268" name="Creative Commons Lizenzen…"/>
          <p:cNvSpPr txBox="1"/>
          <p:nvPr/>
        </p:nvSpPr>
        <p:spPr>
          <a:xfrm>
            <a:off x="4579379" y="5351303"/>
            <a:ext cx="3862701" cy="3251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69900" indent="-355600" algn="l">
              <a:buClr>
                <a:srgbClr val="C2000B"/>
              </a:buClr>
              <a:buSzPct val="85714"/>
              <a:buFont typeface="Zapf Dingbats"/>
              <a:buChar char="➡"/>
              <a:defRPr sz="2700">
                <a:solidFill>
                  <a:srgbClr val="000000"/>
                </a:solidFill>
              </a:defRPr>
            </a:pPr>
            <a:r>
              <a:t>Creative Commons Lizenzen</a:t>
            </a:r>
          </a:p>
          <a:p>
            <a:pPr marL="469900" indent="-355600" algn="l">
              <a:buClr>
                <a:srgbClr val="C2000B"/>
              </a:buClr>
              <a:buSzPct val="85714"/>
              <a:buFont typeface="Zapf Dingbats"/>
              <a:buChar char="➡"/>
              <a:defRPr sz="2700">
                <a:solidFill>
                  <a:srgbClr val="000000"/>
                </a:solidFill>
              </a:defRPr>
            </a:pPr>
            <a:r>
              <a:t>Rechtsverbindliche Vereinbarungen zur Verwertung der Werke</a:t>
            </a:r>
          </a:p>
          <a:p>
            <a:pPr marL="469900" indent="-355600" algn="l">
              <a:buClr>
                <a:srgbClr val="C2000B"/>
              </a:buClr>
              <a:buSzPct val="85714"/>
              <a:buFont typeface="Zapf Dingbats"/>
              <a:buChar char="➡"/>
              <a:defRPr sz="2700">
                <a:solidFill>
                  <a:srgbClr val="000000"/>
                </a:solidFill>
              </a:defRPr>
            </a:pPr>
            <a:r>
              <a:t>Lizenzgebührenfreie Nutzungserlaubnis</a:t>
            </a:r>
          </a:p>
          <a:p>
            <a:pPr marL="469900" indent="-355600" algn="l">
              <a:buClr>
                <a:srgbClr val="C2000B"/>
              </a:buClr>
              <a:buSzPct val="85714"/>
              <a:buFont typeface="Zapf Dingbats"/>
              <a:buChar char="➡"/>
              <a:defRPr sz="2700">
                <a:solidFill>
                  <a:srgbClr val="000000"/>
                </a:solidFill>
              </a:defRPr>
            </a:pPr>
            <a:r>
              <a:t>Leicht verständlich</a:t>
            </a:r>
          </a:p>
        </p:txBody>
      </p:sp>
      <p:sp>
        <p:nvSpPr>
          <p:cNvPr id="269" name="Pfeil"/>
          <p:cNvSpPr/>
          <p:nvPr/>
        </p:nvSpPr>
        <p:spPr>
          <a:xfrm rot="5400000">
            <a:off x="6192378" y="3246517"/>
            <a:ext cx="620044" cy="1340249"/>
          </a:xfrm>
          <a:prstGeom prst="rightArrow">
            <a:avLst>
              <a:gd name="adj1" fmla="val 32000"/>
              <a:gd name="adj2" fmla="val 66535"/>
            </a:avLst>
          </a:prstGeom>
          <a:solidFill>
            <a:schemeClr val="accent5"/>
          </a:solidFill>
          <a:ln w="25400">
            <a:solidFill>
              <a:srgbClr val="000000"/>
            </a:solidFill>
            <a:miter lim="400000"/>
          </a:ln>
        </p:spPr>
        <p:txBody>
          <a:bodyPr lIns="50800" tIns="50800" rIns="50800" bIns="50800" anchor="ctr"/>
          <a:lstStyle/>
          <a:p>
            <a:pPr>
              <a:defRPr sz="4000">
                <a:solidFill>
                  <a:schemeClr val="accent5"/>
                </a:solidFill>
                <a:effectLst>
                  <a:outerShdw blurRad="38100" dist="12700" dir="5400000" rotWithShape="0">
                    <a:srgbClr val="000000">
                      <a:alpha val="50000"/>
                    </a:srgbClr>
                  </a:outerShdw>
                </a:effectLst>
              </a:defRPr>
            </a:pPr>
            <a:endParaRPr/>
          </a:p>
        </p:txBody>
      </p:sp>
      <p:sp>
        <p:nvSpPr>
          <p:cNvPr id="270" name="Linie"/>
          <p:cNvSpPr/>
          <p:nvPr/>
        </p:nvSpPr>
        <p:spPr>
          <a:xfrm flipV="1">
            <a:off x="8900211" y="2313354"/>
            <a:ext cx="1" cy="6852118"/>
          </a:xfrm>
          <a:prstGeom prst="line">
            <a:avLst/>
          </a:prstGeom>
          <a:ln w="38100">
            <a:solidFill>
              <a:srgbClr val="646464"/>
            </a:solidFill>
            <a:miter lim="400000"/>
          </a:ln>
        </p:spPr>
        <p:txBody>
          <a:bodyPr lIns="0" tIns="0" rIns="0" bIns="0"/>
          <a:lstStyle/>
          <a:p>
            <a:pPr>
              <a:defRPr sz="4000">
                <a:solidFill>
                  <a:srgbClr val="FFFFFF"/>
                </a:solidFill>
                <a:effectLst>
                  <a:outerShdw blurRad="38100" dist="12700" dir="5400000" rotWithShape="0">
                    <a:srgbClr val="000000">
                      <a:alpha val="50000"/>
                    </a:srgbClr>
                  </a:outerShdw>
                </a:effectLst>
              </a:defRPr>
            </a:pPr>
            <a:endParaRPr/>
          </a:p>
        </p:txBody>
      </p:sp>
      <p:sp>
        <p:nvSpPr>
          <p:cNvPr id="271" name="Gemeinfreiheit"/>
          <p:cNvSpPr txBox="1"/>
          <p:nvPr/>
        </p:nvSpPr>
        <p:spPr>
          <a:xfrm>
            <a:off x="9103623" y="2228760"/>
            <a:ext cx="3613399" cy="622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600" b="1" u="sng">
                <a:solidFill>
                  <a:srgbClr val="000000"/>
                </a:solidFill>
              </a:defRPr>
            </a:lvl1pPr>
          </a:lstStyle>
          <a:p>
            <a:r>
              <a:t>Gemeinfreiheit</a:t>
            </a:r>
          </a:p>
        </p:txBody>
      </p:sp>
      <p:sp>
        <p:nvSpPr>
          <p:cNvPr id="272" name="Pfeil"/>
          <p:cNvSpPr/>
          <p:nvPr/>
        </p:nvSpPr>
        <p:spPr>
          <a:xfrm rot="5400000">
            <a:off x="10585678" y="3246517"/>
            <a:ext cx="620044" cy="1340249"/>
          </a:xfrm>
          <a:prstGeom prst="rightArrow">
            <a:avLst>
              <a:gd name="adj1" fmla="val 32000"/>
              <a:gd name="adj2" fmla="val 66535"/>
            </a:avLst>
          </a:prstGeom>
          <a:solidFill>
            <a:schemeClr val="accent5"/>
          </a:solidFill>
          <a:ln w="25400">
            <a:solidFill>
              <a:srgbClr val="000000"/>
            </a:solidFill>
            <a:miter lim="400000"/>
          </a:ln>
        </p:spPr>
        <p:txBody>
          <a:bodyPr lIns="50800" tIns="50800" rIns="50800" bIns="50800" anchor="ctr"/>
          <a:lstStyle/>
          <a:p>
            <a:pPr>
              <a:defRPr sz="4000">
                <a:solidFill>
                  <a:schemeClr val="accent5"/>
                </a:solidFill>
                <a:effectLst>
                  <a:outerShdw blurRad="38100" dist="12700" dir="5400000" rotWithShape="0">
                    <a:srgbClr val="000000">
                      <a:alpha val="50000"/>
                    </a:srgbClr>
                  </a:outerShdw>
                </a:effectLst>
              </a:defRPr>
            </a:pPr>
            <a:endParaRPr/>
          </a:p>
        </p:txBody>
      </p:sp>
      <p:sp>
        <p:nvSpPr>
          <p:cNvPr id="273" name="Freie, kostenlose Nutzung der Werke zu jedem Zweck möglich"/>
          <p:cNvSpPr txBox="1"/>
          <p:nvPr/>
        </p:nvSpPr>
        <p:spPr>
          <a:xfrm>
            <a:off x="8900211" y="5422855"/>
            <a:ext cx="3862700" cy="1282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marL="469900" indent="-355600" algn="l">
              <a:buClr>
                <a:srgbClr val="C2000B"/>
              </a:buClr>
              <a:buSzPct val="85714"/>
              <a:buFont typeface="Zapf Dingbats"/>
              <a:buChar char="➡"/>
              <a:defRPr sz="2700">
                <a:solidFill>
                  <a:srgbClr val="000000"/>
                </a:solidFill>
              </a:defRPr>
            </a:lvl1pPr>
          </a:lstStyle>
          <a:p>
            <a:r>
              <a:t>Freie, kostenlose Nutzung der Werke zu jedem Zweck möglich</a:t>
            </a:r>
          </a:p>
        </p:txBody>
      </p:sp>
      <p:sp>
        <p:nvSpPr>
          <p:cNvPr id="274" name="Rechteck"/>
          <p:cNvSpPr/>
          <p:nvPr/>
        </p:nvSpPr>
        <p:spPr>
          <a:xfrm>
            <a:off x="9065097" y="2226875"/>
            <a:ext cx="3690450" cy="6925897"/>
          </a:xfrm>
          <a:prstGeom prst="rect">
            <a:avLst/>
          </a:prstGeom>
          <a:solidFill>
            <a:srgbClr val="FFFFFF">
              <a:alpha val="80228"/>
            </a:srgbClr>
          </a:solidFill>
          <a:ln w="12700">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defRPr>
            </a:pPr>
            <a:endParaRPr/>
          </a:p>
        </p:txBody>
      </p:sp>
      <p:sp>
        <p:nvSpPr>
          <p:cNvPr id="275" name="Rechteck"/>
          <p:cNvSpPr/>
          <p:nvPr/>
        </p:nvSpPr>
        <p:spPr>
          <a:xfrm>
            <a:off x="347065" y="2214175"/>
            <a:ext cx="3690449" cy="6925897"/>
          </a:xfrm>
          <a:prstGeom prst="rect">
            <a:avLst/>
          </a:prstGeom>
          <a:solidFill>
            <a:srgbClr val="FFFFFF">
              <a:alpha val="80228"/>
            </a:srgbClr>
          </a:solidFill>
          <a:ln w="12700">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defRPr>
            </a:pPr>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chrankenregelung« für Schulen"/>
          <p:cNvSpPr txBox="1">
            <a:spLocks noGrp="1"/>
          </p:cNvSpPr>
          <p:nvPr>
            <p:ph type="title"/>
          </p:nvPr>
        </p:nvSpPr>
        <p:spPr>
          <a:xfrm>
            <a:off x="157420" y="114300"/>
            <a:ext cx="12689960" cy="1371600"/>
          </a:xfrm>
          <a:prstGeom prst="rect">
            <a:avLst/>
          </a:prstGeom>
        </p:spPr>
        <p:txBody>
          <a:bodyPr/>
          <a:lstStyle>
            <a:lvl1pPr defTabSz="457200">
              <a:defRPr sz="6200">
                <a:latin typeface="Gill Sans SemiBold"/>
                <a:ea typeface="Gill Sans SemiBold"/>
                <a:cs typeface="Gill Sans SemiBold"/>
                <a:sym typeface="Gill Sans SemiBold"/>
              </a:defRPr>
            </a:lvl1pPr>
          </a:lstStyle>
          <a:p>
            <a:r>
              <a:rPr lang="de-DE"/>
              <a:t>Tragweite des Urheberrechtsschutzes</a:t>
            </a:r>
            <a:endParaRPr/>
          </a:p>
        </p:txBody>
      </p:sp>
      <p:sp>
        <p:nvSpPr>
          <p:cNvPr id="234" name="I. Grundregeln für Fotokopien…"/>
          <p:cNvSpPr txBox="1">
            <a:spLocks noGrp="1"/>
          </p:cNvSpPr>
          <p:nvPr>
            <p:ph type="body" idx="1"/>
          </p:nvPr>
        </p:nvSpPr>
        <p:spPr>
          <a:xfrm>
            <a:off x="2000325" y="1866568"/>
            <a:ext cx="9175899" cy="7337756"/>
          </a:xfrm>
          <a:prstGeom prst="rect">
            <a:avLst/>
          </a:prstGeom>
        </p:spPr>
        <p:txBody>
          <a:bodyPr anchor="t"/>
          <a:lstStyle/>
          <a:p>
            <a:pPr marL="0" indent="0" defTabSz="457200">
              <a:spcBef>
                <a:spcPts val="800"/>
              </a:spcBef>
              <a:buClrTx/>
              <a:buSzTx/>
              <a:buFontTx/>
              <a:buNone/>
              <a:defRPr sz="3400" u="sng"/>
            </a:pPr>
            <a:endParaRPr lang="de-DE" dirty="0"/>
          </a:p>
          <a:p>
            <a:pPr marL="317500" indent="0" algn="ctr" defTabSz="457200">
              <a:spcBef>
                <a:spcPts val="800"/>
              </a:spcBef>
              <a:buNone/>
              <a:defRPr sz="3200"/>
            </a:pPr>
            <a:endParaRPr lang="de-DE" sz="4800" i="1" dirty="0">
              <a:solidFill>
                <a:srgbClr val="C00000"/>
              </a:solidFill>
            </a:endParaRPr>
          </a:p>
          <a:p>
            <a:pPr marL="317500" indent="0" algn="ctr" defTabSz="457200">
              <a:spcBef>
                <a:spcPts val="800"/>
              </a:spcBef>
              <a:buNone/>
              <a:defRPr sz="3200"/>
            </a:pPr>
            <a:endParaRPr lang="de-DE" sz="4800" i="1" dirty="0">
              <a:solidFill>
                <a:srgbClr val="C00000"/>
              </a:solidFill>
            </a:endParaRPr>
          </a:p>
          <a:p>
            <a:pPr marL="317500" indent="0" algn="ctr" defTabSz="457200">
              <a:spcBef>
                <a:spcPts val="800"/>
              </a:spcBef>
              <a:buNone/>
              <a:defRPr sz="3200"/>
            </a:pPr>
            <a:r>
              <a:rPr lang="de-DE" sz="4800" i="1" dirty="0">
                <a:solidFill>
                  <a:srgbClr val="C00000"/>
                </a:solidFill>
              </a:rPr>
              <a:t>CC Auf den Punkt gebracht: </a:t>
            </a:r>
            <a:r>
              <a:rPr lang="de-DE" sz="4000" i="1" dirty="0">
                <a:solidFill>
                  <a:srgbClr val="002060"/>
                </a:solidFill>
              </a:rPr>
              <a:t>nur 4 Klicks können darüber entscheiden, ob man Gesetze bricht, oder nicht!</a:t>
            </a:r>
            <a:endParaRPr lang="de-DE" dirty="0"/>
          </a:p>
          <a:p>
            <a:pPr marL="317500" indent="0" defTabSz="457200">
              <a:spcBef>
                <a:spcPts val="800"/>
              </a:spcBef>
              <a:buNone/>
              <a:defRPr sz="3200"/>
            </a:pPr>
            <a:endParaRPr dirty="0"/>
          </a:p>
        </p:txBody>
      </p:sp>
      <p:grpSp>
        <p:nvGrpSpPr>
          <p:cNvPr id="238" name="Gruppieren"/>
          <p:cNvGrpSpPr/>
          <p:nvPr/>
        </p:nvGrpSpPr>
        <p:grpSpPr>
          <a:xfrm>
            <a:off x="11176224" y="8055867"/>
            <a:ext cx="1425837" cy="1699896"/>
            <a:chOff x="0" y="1906"/>
            <a:chExt cx="1425836" cy="1699894"/>
          </a:xfrm>
        </p:grpSpPr>
        <p:sp>
          <p:nvSpPr>
            <p:cNvPr id="235" name="©"/>
            <p:cNvSpPr txBox="1"/>
            <p:nvPr/>
          </p:nvSpPr>
          <p:spPr>
            <a:xfrm>
              <a:off x="693005" y="126999"/>
              <a:ext cx="732831" cy="15748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4800">
                  <a:solidFill>
                    <a:srgbClr val="000000"/>
                  </a:solidFill>
                  <a:latin typeface="Calibri"/>
                  <a:ea typeface="Calibri"/>
                  <a:cs typeface="Calibri"/>
                  <a:sym typeface="Calibri"/>
                </a:defRPr>
              </a:lvl1pPr>
            </a:lstStyle>
            <a:p>
              <a:r>
                <a:t>©</a:t>
              </a:r>
            </a:p>
          </p:txBody>
        </p:sp>
        <p:sp>
          <p:nvSpPr>
            <p:cNvPr id="236" name="©"/>
            <p:cNvSpPr txBox="1"/>
            <p:nvPr/>
          </p:nvSpPr>
          <p:spPr>
            <a:xfrm>
              <a:off x="0" y="1906"/>
              <a:ext cx="102657" cy="6565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3600">
                  <a:solidFill>
                    <a:srgbClr val="000000"/>
                  </a:solidFill>
                  <a:latin typeface="Calibri"/>
                  <a:ea typeface="Calibri"/>
                  <a:cs typeface="Calibri"/>
                  <a:sym typeface="Calibri"/>
                </a:defRPr>
              </a:lvl1pPr>
            </a:lstStyle>
            <a:p>
              <a:endParaRPr/>
            </a:p>
          </p:txBody>
        </p:sp>
        <p:sp>
          <p:nvSpPr>
            <p:cNvPr id="237" name="©"/>
            <p:cNvSpPr txBox="1"/>
            <p:nvPr/>
          </p:nvSpPr>
          <p:spPr>
            <a:xfrm>
              <a:off x="381086" y="678438"/>
              <a:ext cx="102657" cy="4719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lgn="l" defTabSz="457200">
                <a:defRPr sz="2400">
                  <a:solidFill>
                    <a:srgbClr val="000000"/>
                  </a:solidFill>
                  <a:latin typeface="Calibri"/>
                  <a:ea typeface="Calibri"/>
                  <a:cs typeface="Calibri"/>
                  <a:sym typeface="Calibri"/>
                </a:defRPr>
              </a:lvl1pPr>
            </a:lstStyle>
            <a:p>
              <a:endParaRPr/>
            </a:p>
          </p:txBody>
        </p:sp>
      </p:grpSp>
      <p:pic>
        <p:nvPicPr>
          <p:cNvPr id="3" name="Grafik 2" descr="Pfeil: Leichte Kurve mit einfarbiger Füllung">
            <a:extLst>
              <a:ext uri="{FF2B5EF4-FFF2-40B4-BE49-F238E27FC236}">
                <a16:creationId xmlns:a16="http://schemas.microsoft.com/office/drawing/2014/main" id="{1AC94945-31DF-40AB-AEE3-7B0BF7B732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3351" y="3888915"/>
            <a:ext cx="1636974" cy="1889029"/>
          </a:xfrm>
          <a:prstGeom prst="rect">
            <a:avLst/>
          </a:prstGeom>
        </p:spPr>
      </p:pic>
    </p:spTree>
    <p:extLst>
      <p:ext uri="{BB962C8B-B14F-4D97-AF65-F5344CB8AC3E}">
        <p14:creationId xmlns:p14="http://schemas.microsoft.com/office/powerpoint/2010/main" val="341891519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reative Commons Lizenzen"/>
          <p:cNvSpPr txBox="1">
            <a:spLocks noGrp="1"/>
          </p:cNvSpPr>
          <p:nvPr>
            <p:ph type="title"/>
          </p:nvPr>
        </p:nvSpPr>
        <p:spPr>
          <a:xfrm>
            <a:off x="579784" y="478670"/>
            <a:ext cx="11845232" cy="1210290"/>
          </a:xfrm>
          <a:prstGeom prst="rect">
            <a:avLst/>
          </a:prstGeom>
        </p:spPr>
        <p:txBody>
          <a:bodyPr/>
          <a:lstStyle/>
          <a:p>
            <a:r>
              <a:t>Creative Commons Lizenzen</a:t>
            </a:r>
          </a:p>
        </p:txBody>
      </p:sp>
      <p:sp>
        <p:nvSpPr>
          <p:cNvPr id="278" name="Creative Commons Website"/>
          <p:cNvSpPr txBox="1">
            <a:spLocks noGrp="1"/>
          </p:cNvSpPr>
          <p:nvPr>
            <p:ph type="body" idx="1"/>
          </p:nvPr>
        </p:nvSpPr>
        <p:spPr>
          <a:xfrm>
            <a:off x="1270000" y="2019300"/>
            <a:ext cx="10464800" cy="5715000"/>
          </a:xfrm>
          <a:prstGeom prst="rect">
            <a:avLst/>
          </a:prstGeom>
        </p:spPr>
        <p:txBody>
          <a:bodyPr/>
          <a:lstStyle>
            <a:lvl1pPr>
              <a:defRPr sz="4800" u="sng">
                <a:hlinkClick r:id="rId2"/>
              </a:defRPr>
            </a:lvl1pPr>
          </a:lstStyle>
          <a:p>
            <a:pPr>
              <a:defRPr u="none"/>
            </a:pPr>
            <a:r>
              <a:rPr u="sng">
                <a:hlinkClick r:id="rId2"/>
              </a:rPr>
              <a:t>Creative Commons Website</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Rechteck"/>
          <p:cNvSpPr/>
          <p:nvPr/>
        </p:nvSpPr>
        <p:spPr>
          <a:xfrm>
            <a:off x="775326" y="2153647"/>
            <a:ext cx="11454148" cy="4441739"/>
          </a:xfrm>
          <a:prstGeom prst="rect">
            <a:avLst/>
          </a:prstGeom>
          <a:solidFill>
            <a:srgbClr val="DCDEE0"/>
          </a:solidFill>
          <a:ln w="50800">
            <a:solidFill>
              <a:srgbClr val="C2000B"/>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defRPr>
            </a:pPr>
            <a:endParaRPr/>
          </a:p>
        </p:txBody>
      </p:sp>
      <p:sp>
        <p:nvSpPr>
          <p:cNvPr id="281" name="Kreis"/>
          <p:cNvSpPr/>
          <p:nvPr/>
        </p:nvSpPr>
        <p:spPr>
          <a:xfrm>
            <a:off x="1625617" y="5501524"/>
            <a:ext cx="934987" cy="937314"/>
          </a:xfrm>
          <a:prstGeom prst="ellipse">
            <a:avLst/>
          </a:prstGeom>
          <a:solidFill>
            <a:srgbClr val="FFFFFF"/>
          </a:solidFill>
          <a:ln w="12700">
            <a:miter lim="400000"/>
          </a:ln>
        </p:spPr>
        <p:txBody>
          <a:bodyPr lIns="65023" tIns="65023" rIns="65023" bIns="65023" anchor="ctr"/>
          <a:lstStyle/>
          <a:p>
            <a:pPr defTabSz="650240">
              <a:defRPr sz="2400">
                <a:solidFill>
                  <a:srgbClr val="FFFFFF"/>
                </a:solidFill>
                <a:latin typeface="Calibri"/>
                <a:ea typeface="Calibri"/>
                <a:cs typeface="Calibri"/>
                <a:sym typeface="Calibri"/>
              </a:defRPr>
            </a:pPr>
            <a:endParaRPr/>
          </a:p>
        </p:txBody>
      </p:sp>
      <p:sp>
        <p:nvSpPr>
          <p:cNvPr id="282" name="Lizenzbedingungen"/>
          <p:cNvSpPr txBox="1">
            <a:spLocks noGrp="1"/>
          </p:cNvSpPr>
          <p:nvPr>
            <p:ph type="title"/>
          </p:nvPr>
        </p:nvSpPr>
        <p:spPr>
          <a:xfrm>
            <a:off x="754047" y="58387"/>
            <a:ext cx="11704322" cy="1625601"/>
          </a:xfrm>
          <a:prstGeom prst="rect">
            <a:avLst/>
          </a:prstGeom>
        </p:spPr>
        <p:txBody>
          <a:bodyPr/>
          <a:lstStyle>
            <a:lvl1pPr>
              <a:defRPr sz="4700">
                <a:latin typeface="+mn-lt"/>
                <a:ea typeface="+mn-ea"/>
                <a:cs typeface="+mn-cs"/>
                <a:sym typeface="Gill Sans"/>
              </a:defRPr>
            </a:lvl1pPr>
          </a:lstStyle>
          <a:p>
            <a:r>
              <a:t>Lizenzbedingungen</a:t>
            </a:r>
          </a:p>
        </p:txBody>
      </p:sp>
      <p:pic>
        <p:nvPicPr>
          <p:cNvPr id="283" name="cc.large.png" descr="cc.large.png"/>
          <p:cNvPicPr>
            <a:picLocks noChangeAspect="1"/>
          </p:cNvPicPr>
          <p:nvPr/>
        </p:nvPicPr>
        <p:blipFill>
          <a:blip r:embed="rId2"/>
          <a:stretch>
            <a:fillRect/>
          </a:stretch>
        </p:blipFill>
        <p:spPr>
          <a:xfrm>
            <a:off x="3012027" y="273919"/>
            <a:ext cx="1256128" cy="1256128"/>
          </a:xfrm>
          <a:prstGeom prst="rect">
            <a:avLst/>
          </a:prstGeom>
          <a:ln w="12700">
            <a:miter lim="400000"/>
          </a:ln>
        </p:spPr>
      </p:pic>
      <p:grpSp>
        <p:nvGrpSpPr>
          <p:cNvPr id="286" name="Gruppieren"/>
          <p:cNvGrpSpPr/>
          <p:nvPr/>
        </p:nvGrpSpPr>
        <p:grpSpPr>
          <a:xfrm>
            <a:off x="1491982" y="2242547"/>
            <a:ext cx="10531987" cy="1208161"/>
            <a:chOff x="0" y="0"/>
            <a:chExt cx="10531986" cy="1208160"/>
          </a:xfrm>
        </p:grpSpPr>
        <p:pic>
          <p:nvPicPr>
            <p:cNvPr id="284" name="logo_creative-commons-by_s.jpg" descr="logo_creative-commons-by_s.jpg"/>
            <p:cNvPicPr>
              <a:picLocks noChangeAspect="1"/>
            </p:cNvPicPr>
            <p:nvPr/>
          </p:nvPicPr>
          <p:blipFill>
            <a:blip r:embed="rId3"/>
            <a:stretch>
              <a:fillRect/>
            </a:stretch>
          </p:blipFill>
          <p:spPr>
            <a:xfrm>
              <a:off x="-1" y="0"/>
              <a:ext cx="1208162" cy="1208161"/>
            </a:xfrm>
            <a:prstGeom prst="rect">
              <a:avLst/>
            </a:prstGeom>
            <a:ln w="12700" cap="flat">
              <a:noFill/>
              <a:miter lim="400000"/>
            </a:ln>
            <a:effectLst/>
          </p:spPr>
        </p:pic>
        <p:sp>
          <p:nvSpPr>
            <p:cNvPr id="285" name="BY – „by“, Verwendung und Weitergabe  nur mit Namensnennung"/>
            <p:cNvSpPr txBox="1"/>
            <p:nvPr/>
          </p:nvSpPr>
          <p:spPr>
            <a:xfrm>
              <a:off x="2000948" y="52044"/>
              <a:ext cx="8531039" cy="10444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65023" tIns="65023" rIns="65023" bIns="65023" numCol="1" anchor="t">
              <a:spAutoFit/>
            </a:bodyPr>
            <a:lstStyle/>
            <a:p>
              <a:pPr algn="l" defTabSz="650240">
                <a:defRPr sz="3000" b="1">
                  <a:solidFill>
                    <a:srgbClr val="000000"/>
                  </a:solidFill>
                  <a:latin typeface="Helvetica"/>
                  <a:ea typeface="Helvetica"/>
                  <a:cs typeface="Helvetica"/>
                  <a:sym typeface="Helvetica"/>
                </a:defRPr>
              </a:pPr>
              <a:r>
                <a:t>BY</a:t>
              </a:r>
              <a:r>
                <a:rPr b="0">
                  <a:latin typeface="Calibri"/>
                  <a:ea typeface="Calibri"/>
                  <a:cs typeface="Calibri"/>
                  <a:sym typeface="Calibri"/>
                </a:rPr>
                <a:t> – „by“, Verwendung und Weitergabe </a:t>
              </a:r>
              <a:br>
                <a:rPr b="0">
                  <a:latin typeface="Calibri"/>
                  <a:ea typeface="Calibri"/>
                  <a:cs typeface="Calibri"/>
                  <a:sym typeface="Calibri"/>
                </a:rPr>
              </a:br>
              <a:r>
                <a:rPr b="0">
                  <a:latin typeface="Calibri"/>
                  <a:ea typeface="Calibri"/>
                  <a:cs typeface="Calibri"/>
                  <a:sym typeface="Calibri"/>
                </a:rPr>
                <a:t>nur mit </a:t>
              </a:r>
              <a:r>
                <a:t>Namensnennung</a:t>
              </a:r>
            </a:p>
          </p:txBody>
        </p:sp>
      </p:grpSp>
      <p:grpSp>
        <p:nvGrpSpPr>
          <p:cNvPr id="289" name="Gruppieren"/>
          <p:cNvGrpSpPr/>
          <p:nvPr/>
        </p:nvGrpSpPr>
        <p:grpSpPr>
          <a:xfrm>
            <a:off x="1584298" y="5417772"/>
            <a:ext cx="10409782" cy="1086029"/>
            <a:chOff x="0" y="0"/>
            <a:chExt cx="10409780" cy="1086028"/>
          </a:xfrm>
        </p:grpSpPr>
        <p:pic>
          <p:nvPicPr>
            <p:cNvPr id="287" name="creative-commons-785336_960_720.png" descr="creative-commons-785336_960_720.png"/>
            <p:cNvPicPr>
              <a:picLocks noChangeAspect="1"/>
            </p:cNvPicPr>
            <p:nvPr/>
          </p:nvPicPr>
          <p:blipFill>
            <a:blip r:embed="rId4"/>
            <a:stretch>
              <a:fillRect/>
            </a:stretch>
          </p:blipFill>
          <p:spPr>
            <a:xfrm>
              <a:off x="0" y="62502"/>
              <a:ext cx="1023527" cy="1023527"/>
            </a:xfrm>
            <a:prstGeom prst="rect">
              <a:avLst/>
            </a:prstGeom>
            <a:ln w="12700" cap="flat">
              <a:noFill/>
              <a:miter lim="400000"/>
            </a:ln>
            <a:effectLst/>
          </p:spPr>
        </p:pic>
        <p:sp>
          <p:nvSpPr>
            <p:cNvPr id="288" name="ND – „non derivative“, Verwendung und  Weitergabe nur ohne Veränderung des Originals"/>
            <p:cNvSpPr txBox="1"/>
            <p:nvPr/>
          </p:nvSpPr>
          <p:spPr>
            <a:xfrm>
              <a:off x="1888567" y="0"/>
              <a:ext cx="8521214" cy="104444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65023" tIns="65023" rIns="65023" bIns="65023" numCol="1" anchor="t">
              <a:spAutoFit/>
            </a:bodyPr>
            <a:lstStyle/>
            <a:p>
              <a:pPr algn="l" defTabSz="650240">
                <a:defRPr sz="3000" b="1">
                  <a:solidFill>
                    <a:srgbClr val="000000"/>
                  </a:solidFill>
                  <a:latin typeface="Helvetica"/>
                  <a:ea typeface="Helvetica"/>
                  <a:cs typeface="Helvetica"/>
                  <a:sym typeface="Helvetica"/>
                </a:defRPr>
              </a:pPr>
              <a:r>
                <a:t>ND</a:t>
              </a:r>
              <a:r>
                <a:rPr b="0">
                  <a:latin typeface="Calibri"/>
                  <a:ea typeface="Calibri"/>
                  <a:cs typeface="Calibri"/>
                  <a:sym typeface="Calibri"/>
                </a:rPr>
                <a:t> – „non derivative“, Verwendung und </a:t>
              </a:r>
              <a:br>
                <a:rPr b="0">
                  <a:latin typeface="Calibri"/>
                  <a:ea typeface="Calibri"/>
                  <a:cs typeface="Calibri"/>
                  <a:sym typeface="Calibri"/>
                </a:rPr>
              </a:br>
              <a:r>
                <a:rPr b="0">
                  <a:latin typeface="Calibri"/>
                  <a:ea typeface="Calibri"/>
                  <a:cs typeface="Calibri"/>
                  <a:sym typeface="Calibri"/>
                </a:rPr>
                <a:t>Weitergabe nur </a:t>
              </a:r>
              <a:r>
                <a:t>ohne Veränderung </a:t>
              </a:r>
              <a:r>
                <a:rPr b="0">
                  <a:latin typeface="Calibri"/>
                  <a:ea typeface="Calibri"/>
                  <a:cs typeface="Calibri"/>
                  <a:sym typeface="Calibri"/>
                </a:rPr>
                <a:t>des Originals</a:t>
              </a:r>
            </a:p>
          </p:txBody>
        </p:sp>
      </p:grpSp>
      <p:grpSp>
        <p:nvGrpSpPr>
          <p:cNvPr id="292" name="Gruppieren"/>
          <p:cNvGrpSpPr/>
          <p:nvPr/>
        </p:nvGrpSpPr>
        <p:grpSpPr>
          <a:xfrm>
            <a:off x="1584298" y="3608211"/>
            <a:ext cx="10925198" cy="1501649"/>
            <a:chOff x="0" y="0"/>
            <a:chExt cx="10925196" cy="1501647"/>
          </a:xfrm>
        </p:grpSpPr>
        <p:pic>
          <p:nvPicPr>
            <p:cNvPr id="290" name="sa.large.png" descr="sa.large.png"/>
            <p:cNvPicPr>
              <a:picLocks noChangeAspect="1"/>
            </p:cNvPicPr>
            <p:nvPr/>
          </p:nvPicPr>
          <p:blipFill>
            <a:blip r:embed="rId5"/>
            <a:stretch>
              <a:fillRect/>
            </a:stretch>
          </p:blipFill>
          <p:spPr>
            <a:xfrm>
              <a:off x="0" y="359783"/>
              <a:ext cx="1023526" cy="1023526"/>
            </a:xfrm>
            <a:prstGeom prst="rect">
              <a:avLst/>
            </a:prstGeom>
            <a:ln w="12700" cap="flat">
              <a:noFill/>
              <a:miter lim="400000"/>
            </a:ln>
            <a:effectLst/>
          </p:spPr>
        </p:pic>
        <p:sp>
          <p:nvSpPr>
            <p:cNvPr id="291" name="SA – „share alike“, Verwendung und  Weitergabe unter gleicher Lizenz, (Urheber*innen:  Vorsicht bei gegenläufigen „Mischlizenzen“)"/>
            <p:cNvSpPr txBox="1"/>
            <p:nvPr/>
          </p:nvSpPr>
          <p:spPr>
            <a:xfrm>
              <a:off x="1938151" y="0"/>
              <a:ext cx="8987047" cy="150164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65023" tIns="65023" rIns="65023" bIns="65023" numCol="1" anchor="t">
              <a:spAutoFit/>
            </a:bodyPr>
            <a:lstStyle/>
            <a:p>
              <a:pPr algn="l" defTabSz="650240">
                <a:defRPr sz="3000" b="1">
                  <a:solidFill>
                    <a:srgbClr val="000000"/>
                  </a:solidFill>
                  <a:latin typeface="Helvetica"/>
                  <a:ea typeface="Helvetica"/>
                  <a:cs typeface="Helvetica"/>
                  <a:sym typeface="Helvetica"/>
                </a:defRPr>
              </a:pPr>
              <a:r>
                <a:t>SA</a:t>
              </a:r>
              <a:r>
                <a:rPr b="0">
                  <a:latin typeface="Calibri"/>
                  <a:ea typeface="Calibri"/>
                  <a:cs typeface="Calibri"/>
                  <a:sym typeface="Calibri"/>
                </a:rPr>
                <a:t> – „share alike“, Verwendung und </a:t>
              </a:r>
              <a:br>
                <a:rPr b="0">
                  <a:latin typeface="Calibri"/>
                  <a:ea typeface="Calibri"/>
                  <a:cs typeface="Calibri"/>
                  <a:sym typeface="Calibri"/>
                </a:rPr>
              </a:br>
              <a:r>
                <a:rPr b="0">
                  <a:latin typeface="Calibri"/>
                  <a:ea typeface="Calibri"/>
                  <a:cs typeface="Calibri"/>
                  <a:sym typeface="Calibri"/>
                </a:rPr>
                <a:t>Weitergabe </a:t>
              </a:r>
              <a:r>
                <a:t>unter gleicher Lizenz, </a:t>
              </a:r>
              <a:r>
                <a:rPr b="0">
                  <a:latin typeface="Calibri"/>
                  <a:ea typeface="Calibri"/>
                  <a:cs typeface="Calibri"/>
                  <a:sym typeface="Calibri"/>
                </a:rPr>
                <a:t>(</a:t>
              </a:r>
              <a:r>
                <a:rPr b="0" i="1"/>
                <a:t>Urheber*innen: </a:t>
              </a:r>
              <a:br>
                <a:rPr b="0" i="1"/>
              </a:br>
              <a:r>
                <a:rPr b="0" i="1"/>
                <a:t>Vorsicht bei gegenläufigen „Mischlizenzen“</a:t>
              </a:r>
              <a:r>
                <a:rPr b="0">
                  <a:latin typeface="Calibri"/>
                  <a:ea typeface="Calibri"/>
                  <a:cs typeface="Calibri"/>
                  <a:sym typeface="Calibri"/>
                </a:rPr>
                <a:t>)</a:t>
              </a:r>
            </a:p>
          </p:txBody>
        </p:sp>
      </p:grpSp>
      <p:grpSp>
        <p:nvGrpSpPr>
          <p:cNvPr id="296" name="Gruppieren"/>
          <p:cNvGrpSpPr/>
          <p:nvPr/>
        </p:nvGrpSpPr>
        <p:grpSpPr>
          <a:xfrm>
            <a:off x="1604367" y="6977991"/>
            <a:ext cx="10128932" cy="1958849"/>
            <a:chOff x="0" y="0"/>
            <a:chExt cx="10128930" cy="1958848"/>
          </a:xfrm>
        </p:grpSpPr>
        <p:pic>
          <p:nvPicPr>
            <p:cNvPr id="293" name="NonC.png" descr="NonC.png"/>
            <p:cNvPicPr>
              <a:picLocks noChangeAspect="1"/>
            </p:cNvPicPr>
            <p:nvPr/>
          </p:nvPicPr>
          <p:blipFill>
            <a:blip r:embed="rId6"/>
            <a:stretch>
              <a:fillRect/>
            </a:stretch>
          </p:blipFill>
          <p:spPr>
            <a:xfrm>
              <a:off x="0" y="81560"/>
              <a:ext cx="998189" cy="998189"/>
            </a:xfrm>
            <a:prstGeom prst="rect">
              <a:avLst/>
            </a:prstGeom>
            <a:ln w="12700" cap="flat">
              <a:noFill/>
              <a:miter lim="400000"/>
            </a:ln>
            <a:effectLst/>
          </p:spPr>
        </p:pic>
        <p:pic>
          <p:nvPicPr>
            <p:cNvPr id="294" name="nc.large.png" descr="nc.large.png"/>
            <p:cNvPicPr>
              <a:picLocks noChangeAspect="1"/>
            </p:cNvPicPr>
            <p:nvPr/>
          </p:nvPicPr>
          <p:blipFill>
            <a:blip r:embed="rId7"/>
            <a:stretch>
              <a:fillRect/>
            </a:stretch>
          </p:blipFill>
          <p:spPr>
            <a:xfrm>
              <a:off x="824028" y="787932"/>
              <a:ext cx="583631" cy="583631"/>
            </a:xfrm>
            <a:prstGeom prst="rect">
              <a:avLst/>
            </a:prstGeom>
            <a:ln w="12700" cap="flat">
              <a:noFill/>
              <a:miter lim="400000"/>
            </a:ln>
            <a:effectLst/>
          </p:spPr>
        </p:pic>
        <p:sp>
          <p:nvSpPr>
            <p:cNvPr id="295" name="NC – „non commercial“, Verwendung und  Weitergabe nur ohne kommerziellen Nutzen  (Dies ist eine sehr umfassende Einschränkung!)"/>
            <p:cNvSpPr txBox="1"/>
            <p:nvPr/>
          </p:nvSpPr>
          <p:spPr>
            <a:xfrm>
              <a:off x="1896629" y="0"/>
              <a:ext cx="8232302" cy="195884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65023" tIns="65023" rIns="65023" bIns="65023" numCol="1" anchor="t">
              <a:spAutoFit/>
            </a:bodyPr>
            <a:lstStyle/>
            <a:p>
              <a:pPr algn="l" defTabSz="650240">
                <a:defRPr sz="3000" b="1">
                  <a:solidFill>
                    <a:srgbClr val="000000"/>
                  </a:solidFill>
                  <a:latin typeface="Helvetica"/>
                  <a:ea typeface="Helvetica"/>
                  <a:cs typeface="Helvetica"/>
                  <a:sym typeface="Helvetica"/>
                </a:defRPr>
              </a:pPr>
              <a:r>
                <a:t>NC</a:t>
              </a:r>
              <a:r>
                <a:rPr b="0">
                  <a:latin typeface="Calibri"/>
                  <a:ea typeface="Calibri"/>
                  <a:cs typeface="Calibri"/>
                  <a:sym typeface="Calibri"/>
                </a:rPr>
                <a:t> – „non commercial“, Verwendung und </a:t>
              </a:r>
              <a:br>
                <a:rPr b="0">
                  <a:latin typeface="Calibri"/>
                  <a:ea typeface="Calibri"/>
                  <a:cs typeface="Calibri"/>
                  <a:sym typeface="Calibri"/>
                </a:rPr>
              </a:br>
              <a:r>
                <a:rPr b="0">
                  <a:latin typeface="Calibri"/>
                  <a:ea typeface="Calibri"/>
                  <a:cs typeface="Calibri"/>
                  <a:sym typeface="Calibri"/>
                </a:rPr>
                <a:t>Weitergabe nur </a:t>
              </a:r>
              <a:r>
                <a:t>ohne kommerziellen Nutzen </a:t>
              </a:r>
              <a:br/>
              <a:r>
                <a:rPr b="0">
                  <a:latin typeface="Calibri"/>
                  <a:ea typeface="Calibri"/>
                  <a:cs typeface="Calibri"/>
                  <a:sym typeface="Calibri"/>
                </a:rPr>
                <a:t>(</a:t>
              </a:r>
              <a:r>
                <a:rPr b="0" i="1"/>
                <a:t>Dies ist eine sehr umfassende Einschränkung!</a:t>
              </a:r>
              <a:r>
                <a:rPr b="0">
                  <a:latin typeface="Calibri"/>
                  <a:ea typeface="Calibri"/>
                  <a:cs typeface="Calibri"/>
                  <a:sym typeface="Calibri"/>
                </a:rPr>
                <a:t>)</a:t>
              </a:r>
              <a:br>
                <a:rPr b="0">
                  <a:latin typeface="Calibri"/>
                  <a:ea typeface="Calibri"/>
                  <a:cs typeface="Calibri"/>
                  <a:sym typeface="Calibri"/>
                </a:rPr>
              </a:br>
              <a:endParaRPr b="0">
                <a:latin typeface="Calibri"/>
                <a:ea typeface="Calibri"/>
                <a:cs typeface="Calibri"/>
                <a:sym typeface="Calibri"/>
              </a:endParaRPr>
            </a:p>
          </p:txBody>
        </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8" name="Bild" descr="Bild"/>
          <p:cNvPicPr>
            <a:picLocks noChangeAspect="1"/>
          </p:cNvPicPr>
          <p:nvPr/>
        </p:nvPicPr>
        <p:blipFill>
          <a:blip r:embed="rId2"/>
          <a:stretch>
            <a:fillRect/>
          </a:stretch>
        </p:blipFill>
        <p:spPr>
          <a:xfrm>
            <a:off x="3279581" y="84732"/>
            <a:ext cx="6445637" cy="9165472"/>
          </a:xfrm>
          <a:prstGeom prst="rect">
            <a:avLst/>
          </a:prstGeom>
          <a:ln w="12700">
            <a:miter lim="400000"/>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Warum OER und  CC-Lizenzen an Schulen?"/>
          <p:cNvSpPr txBox="1">
            <a:spLocks noGrp="1"/>
          </p:cNvSpPr>
          <p:nvPr>
            <p:ph type="title"/>
          </p:nvPr>
        </p:nvSpPr>
        <p:spPr>
          <a:prstGeom prst="rect">
            <a:avLst/>
          </a:prstGeom>
        </p:spPr>
        <p:txBody>
          <a:bodyPr/>
          <a:lstStyle/>
          <a:p>
            <a:r>
              <a:t>Warum OER und </a:t>
            </a:r>
            <a:br/>
            <a:r>
              <a:t>CC-Lizenzen an Schulen?</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Warum OER und…"/>
          <p:cNvSpPr txBox="1">
            <a:spLocks noGrp="1"/>
          </p:cNvSpPr>
          <p:nvPr>
            <p:ph type="title"/>
          </p:nvPr>
        </p:nvSpPr>
        <p:spPr>
          <a:xfrm>
            <a:off x="1270000" y="25400"/>
            <a:ext cx="10464800" cy="2537867"/>
          </a:xfrm>
          <a:prstGeom prst="rect">
            <a:avLst/>
          </a:prstGeom>
        </p:spPr>
        <p:txBody>
          <a:bodyPr/>
          <a:lstStyle/>
          <a:p>
            <a:pPr>
              <a:defRPr sz="7500"/>
            </a:pPr>
            <a:r>
              <a:t>Warum OER und </a:t>
            </a:r>
          </a:p>
          <a:p>
            <a:pPr>
              <a:defRPr sz="7500"/>
            </a:pPr>
            <a:r>
              <a:t>CC-Lizenzen an Schulen?</a:t>
            </a:r>
          </a:p>
        </p:txBody>
      </p:sp>
      <p:sp>
        <p:nvSpPr>
          <p:cNvPr id="317" name="Pfeil"/>
          <p:cNvSpPr/>
          <p:nvPr/>
        </p:nvSpPr>
        <p:spPr>
          <a:xfrm rot="5400000">
            <a:off x="6087491" y="2132682"/>
            <a:ext cx="829818" cy="2787452"/>
          </a:xfrm>
          <a:prstGeom prst="rightArrow">
            <a:avLst>
              <a:gd name="adj1" fmla="val 32000"/>
              <a:gd name="adj2" fmla="val 68290"/>
            </a:avLst>
          </a:prstGeom>
          <a:solidFill>
            <a:schemeClr val="accent5"/>
          </a:solidFill>
          <a:ln w="25400">
            <a:solidFill>
              <a:srgbClr val="000000"/>
            </a:solidFill>
            <a:miter lim="400000"/>
          </a:ln>
        </p:spPr>
        <p:txBody>
          <a:bodyPr lIns="50800" tIns="50800" rIns="50800" bIns="50800" anchor="ctr"/>
          <a:lstStyle/>
          <a:p>
            <a:pPr>
              <a:defRPr sz="4000">
                <a:solidFill>
                  <a:schemeClr val="accent5"/>
                </a:solidFill>
                <a:effectLst>
                  <a:outerShdw blurRad="38100" dist="12700" dir="5400000" rotWithShape="0">
                    <a:srgbClr val="000000">
                      <a:alpha val="50000"/>
                    </a:srgbClr>
                  </a:outerShdw>
                </a:effectLst>
              </a:defRPr>
            </a:pPr>
            <a:endParaRPr/>
          </a:p>
        </p:txBody>
      </p:sp>
      <p:sp>
        <p:nvSpPr>
          <p:cNvPr id="318" name="Rechtssicherheit bei der Nutzung, Verbreitung und Weiterbearbeitung  von Lehr- und Lernmaterialien"/>
          <p:cNvSpPr txBox="1"/>
          <p:nvPr/>
        </p:nvSpPr>
        <p:spPr>
          <a:xfrm>
            <a:off x="850391" y="4076699"/>
            <a:ext cx="11304018" cy="1016001"/>
          </a:xfrm>
          <a:prstGeom prst="rect">
            <a:avLst/>
          </a:prstGeom>
          <a:ln w="25400">
            <a:solidFill>
              <a:srgbClr val="A6AAA9"/>
            </a:solidFill>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3100">
                <a:solidFill>
                  <a:srgbClr val="000000"/>
                </a:solidFill>
              </a:defRPr>
            </a:pPr>
            <a:r>
              <a:t>Rechtssicherheit bei der Nutzung, Verbreitung und Weiterbearbeitung </a:t>
            </a:r>
            <a:br/>
            <a:r>
              <a:t>von Lehr- und Lernmaterialien</a:t>
            </a:r>
          </a:p>
        </p:txBody>
      </p:sp>
      <p:sp>
        <p:nvSpPr>
          <p:cNvPr id="319" name="Förderung von Bewusstsein für urheberrechtliche Fragestellungen und  korrekte Nutzung von Quellen und Materialien bei den Schüler*innen"/>
          <p:cNvSpPr txBox="1"/>
          <p:nvPr/>
        </p:nvSpPr>
        <p:spPr>
          <a:xfrm>
            <a:off x="787722" y="7556499"/>
            <a:ext cx="11429356" cy="1016001"/>
          </a:xfrm>
          <a:prstGeom prst="rect">
            <a:avLst/>
          </a:prstGeom>
          <a:ln w="25400">
            <a:solidFill>
              <a:srgbClr val="A6AAA9"/>
            </a:solidFill>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3100">
                <a:solidFill>
                  <a:srgbClr val="000000"/>
                </a:solidFill>
              </a:defRPr>
            </a:pPr>
            <a:r>
              <a:t>Förderung von Bewusstsein für urheberrechtliche Fragestellungen und </a:t>
            </a:r>
            <a:br/>
            <a:r>
              <a:t>korrekte Nutzung von Quellen und Materialien bei den Schüler*innen</a:t>
            </a:r>
          </a:p>
        </p:txBody>
      </p:sp>
      <p:sp>
        <p:nvSpPr>
          <p:cNvPr id="320" name="Pfeil"/>
          <p:cNvSpPr/>
          <p:nvPr/>
        </p:nvSpPr>
        <p:spPr>
          <a:xfrm rot="5400000">
            <a:off x="6087491" y="5523582"/>
            <a:ext cx="829818" cy="2787452"/>
          </a:xfrm>
          <a:prstGeom prst="rightArrow">
            <a:avLst>
              <a:gd name="adj1" fmla="val 32000"/>
              <a:gd name="adj2" fmla="val 68290"/>
            </a:avLst>
          </a:prstGeom>
          <a:solidFill>
            <a:schemeClr val="accent5"/>
          </a:solidFill>
          <a:ln w="25400">
            <a:solidFill>
              <a:srgbClr val="000000"/>
            </a:solidFill>
            <a:miter lim="400000"/>
          </a:ln>
        </p:spPr>
        <p:txBody>
          <a:bodyPr lIns="50800" tIns="50800" rIns="50800" bIns="50800" anchor="ctr"/>
          <a:lstStyle/>
          <a:p>
            <a:pPr>
              <a:defRPr sz="4000">
                <a:solidFill>
                  <a:schemeClr val="accent5"/>
                </a:solidFill>
                <a:effectLst>
                  <a:outerShdw blurRad="38100" dist="12700" dir="5400000" rotWithShape="0">
                    <a:srgbClr val="000000">
                      <a:alpha val="50000"/>
                    </a:srgbClr>
                  </a:outerShdw>
                </a:effectLst>
              </a:defRPr>
            </a:pPr>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Wie Material finden und mixen?"/>
          <p:cNvSpPr txBox="1">
            <a:spLocks noGrp="1"/>
          </p:cNvSpPr>
          <p:nvPr>
            <p:ph type="title"/>
          </p:nvPr>
        </p:nvSpPr>
        <p:spPr>
          <a:xfrm>
            <a:off x="1270000" y="114300"/>
            <a:ext cx="10464800" cy="2077595"/>
          </a:xfrm>
          <a:prstGeom prst="rect">
            <a:avLst/>
          </a:prstGeom>
        </p:spPr>
        <p:txBody>
          <a:bodyPr/>
          <a:lstStyle/>
          <a:p>
            <a:r>
              <a:t>Wie Material finden und mixen?</a:t>
            </a:r>
          </a:p>
        </p:txBody>
      </p:sp>
      <p:sp>
        <p:nvSpPr>
          <p:cNvPr id="323" name="Erweiterte Google-Suche…"/>
          <p:cNvSpPr txBox="1">
            <a:spLocks noGrp="1"/>
          </p:cNvSpPr>
          <p:nvPr>
            <p:ph type="body" idx="1"/>
          </p:nvPr>
        </p:nvSpPr>
        <p:spPr>
          <a:xfrm>
            <a:off x="1270000" y="2019300"/>
            <a:ext cx="10464800" cy="5715000"/>
          </a:xfrm>
          <a:prstGeom prst="rect">
            <a:avLst/>
          </a:prstGeom>
        </p:spPr>
        <p:txBody>
          <a:bodyPr/>
          <a:lstStyle/>
          <a:p>
            <a:r>
              <a:rPr u="sng">
                <a:hlinkClick r:id="rId2"/>
              </a:rPr>
              <a:t>Erweiterte Google-Suche</a:t>
            </a:r>
          </a:p>
          <a:p>
            <a:r>
              <a:rPr u="sng">
                <a:hlinkClick r:id="rId3"/>
              </a:rPr>
              <a:t>Wikipedia</a:t>
            </a:r>
          </a:p>
          <a:p>
            <a:r>
              <a:rPr u="sng">
                <a:hlinkClick r:id="rId4"/>
              </a:rPr>
              <a:t>Flickr</a:t>
            </a:r>
          </a:p>
          <a:p>
            <a:r>
              <a:rPr u="sng">
                <a:hlinkClick r:id="rId5"/>
              </a:rPr>
              <a:t>Lizenzhinweisgenerator</a:t>
            </a:r>
          </a:p>
          <a:p>
            <a:r>
              <a:rPr u="sng">
                <a:hlinkClick r:id="rId6"/>
              </a:rPr>
              <a:t>Lizenzmixer</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Und jetzt: PRAXIS!"/>
          <p:cNvSpPr txBox="1">
            <a:spLocks noGrp="1"/>
          </p:cNvSpPr>
          <p:nvPr>
            <p:ph type="title"/>
          </p:nvPr>
        </p:nvSpPr>
        <p:spPr>
          <a:prstGeom prst="rect">
            <a:avLst/>
          </a:prstGeom>
        </p:spPr>
        <p:txBody>
          <a:bodyPr/>
          <a:lstStyle/>
          <a:p>
            <a:r>
              <a:t>Und jetzt: PRAXIS!</a:t>
            </a:r>
          </a:p>
        </p:txBody>
      </p:sp>
      <p:sp>
        <p:nvSpPr>
          <p:cNvPr id="331" name="Erstellen Sie ein Arbeitsblatt mit Bildern/Elementen aus dem Internet. Nutzen Sie dabei ausschließlich CC-lizensierte Bilder/Materialien. Geben Sie jeweils die korrekten Quellenangaben an.…"/>
          <p:cNvSpPr txBox="1">
            <a:spLocks noGrp="1"/>
          </p:cNvSpPr>
          <p:nvPr>
            <p:ph type="body" idx="1"/>
          </p:nvPr>
        </p:nvSpPr>
        <p:spPr>
          <a:xfrm>
            <a:off x="1270000" y="2404229"/>
            <a:ext cx="10464800" cy="6079371"/>
          </a:xfrm>
          <a:prstGeom prst="rect">
            <a:avLst/>
          </a:prstGeom>
        </p:spPr>
        <p:txBody>
          <a:bodyPr/>
          <a:lstStyle/>
          <a:p>
            <a:r>
              <a:t>Erstellen Sie ein Arbeitsblatt mit Bildern/Elementen aus dem Internet. Nutzen Sie dabei ausschließlich CC-lizensierte Bilder/Materialien. Geben Sie jeweils die korrekten Quellenangaben an. </a:t>
            </a:r>
          </a:p>
          <a:p>
            <a:r>
              <a:t>Dürfen Sie das Arbeitsblatt Ihren Kolleg*innen zur Verfügung stellen? Wenn ja, unter welcher Lizenz?</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Creative Commons Website…"/>
          <p:cNvSpPr txBox="1"/>
          <p:nvPr/>
        </p:nvSpPr>
        <p:spPr>
          <a:xfrm>
            <a:off x="973234" y="46972"/>
            <a:ext cx="11058332" cy="87914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650240">
              <a:defRPr sz="1800" b="1">
                <a:solidFill>
                  <a:srgbClr val="000000"/>
                </a:solidFill>
                <a:latin typeface="Helvetica"/>
                <a:ea typeface="Helvetica"/>
                <a:cs typeface="Helvetica"/>
                <a:sym typeface="Helvetica"/>
              </a:defRPr>
            </a:pPr>
            <a:r>
              <a:t>Creative Commons Website</a:t>
            </a:r>
          </a:p>
          <a:p>
            <a:pPr algn="l" defTabSz="650240">
              <a:defRPr sz="1800">
                <a:solidFill>
                  <a:srgbClr val="000000"/>
                </a:solidFill>
                <a:latin typeface="Calibri"/>
                <a:ea typeface="Calibri"/>
                <a:cs typeface="Calibri"/>
                <a:sym typeface="Calibri"/>
              </a:defRPr>
            </a:pPr>
            <a:r>
              <a:rPr u="sng">
                <a:uFill>
                  <a:solidFill>
                    <a:srgbClr val="0000FF"/>
                  </a:solidFill>
                </a:uFill>
                <a:hlinkClick r:id="rId2"/>
              </a:rPr>
              <a:t>https://creativecommons.org/</a:t>
            </a:r>
            <a:br/>
            <a:endParaRPr/>
          </a:p>
          <a:p>
            <a:pPr marL="395653" indent="-395653" algn="l" defTabSz="650240">
              <a:buSzPct val="100000"/>
              <a:buFont typeface="Arial"/>
              <a:buChar char="•"/>
              <a:defRPr sz="1800">
                <a:solidFill>
                  <a:srgbClr val="000000"/>
                </a:solidFill>
                <a:latin typeface="Calibri"/>
                <a:ea typeface="Calibri"/>
                <a:cs typeface="Calibri"/>
                <a:sym typeface="Calibri"/>
              </a:defRPr>
            </a:pPr>
            <a:r>
              <a:t>Creative Commons Metasuche nach CC-Materialien</a:t>
            </a:r>
            <a:br/>
            <a:r>
              <a:rPr u="sng">
                <a:uFill>
                  <a:solidFill>
                    <a:srgbClr val="0000FF"/>
                  </a:solidFill>
                </a:uFill>
                <a:hlinkClick r:id="rId3"/>
              </a:rPr>
              <a:t>http://search.creativecommons.org/</a:t>
            </a:r>
          </a:p>
          <a:p>
            <a:pPr marL="395653" indent="-395653" algn="l" defTabSz="650240">
              <a:buSzPct val="100000"/>
              <a:buFont typeface="Arial"/>
              <a:buChar char="•"/>
              <a:defRPr sz="1800">
                <a:solidFill>
                  <a:srgbClr val="000000"/>
                </a:solidFill>
                <a:latin typeface="Calibri"/>
                <a:ea typeface="Calibri"/>
                <a:cs typeface="Calibri"/>
                <a:sym typeface="Calibri"/>
              </a:defRPr>
            </a:pPr>
            <a:r>
              <a:t>Creative Commons: “State of the Commons”  (Statistiken zum CC-lizensierten Materialienpool)</a:t>
            </a:r>
            <a:br/>
            <a:r>
              <a:rPr u="sng">
                <a:uFill>
                  <a:solidFill>
                    <a:srgbClr val="0000FF"/>
                  </a:solidFill>
                </a:uFill>
                <a:hlinkClick r:id="rId4"/>
              </a:rPr>
              <a:t>https://stateof.creativecommons.org/</a:t>
            </a:r>
          </a:p>
          <a:p>
            <a:pPr algn="l" defTabSz="650240">
              <a:defRPr sz="1800">
                <a:solidFill>
                  <a:srgbClr val="000000"/>
                </a:solidFill>
                <a:latin typeface="Calibri"/>
                <a:ea typeface="Calibri"/>
                <a:cs typeface="Calibri"/>
                <a:sym typeface="Calibri"/>
              </a:defRPr>
            </a:pPr>
            <a:endParaRPr u="sng">
              <a:uFill>
                <a:solidFill>
                  <a:srgbClr val="0000FF"/>
                </a:solidFill>
              </a:uFill>
              <a:hlinkClick r:id="rId4"/>
            </a:endParaRPr>
          </a:p>
          <a:p>
            <a:pPr algn="l" defTabSz="650240">
              <a:defRPr sz="1800" b="1">
                <a:solidFill>
                  <a:srgbClr val="000000"/>
                </a:solidFill>
                <a:latin typeface="Helvetica"/>
                <a:ea typeface="Helvetica"/>
                <a:cs typeface="Helvetica"/>
                <a:sym typeface="Helvetica"/>
              </a:defRPr>
            </a:pPr>
            <a:r>
              <a:t>OER und CC Suchmaschinen</a:t>
            </a:r>
          </a:p>
          <a:p>
            <a:pPr marL="395653" indent="-395653" algn="l" defTabSz="650240">
              <a:buSzPct val="100000"/>
              <a:buFont typeface="Arial"/>
              <a:buChar char="•"/>
              <a:defRPr sz="1800">
                <a:solidFill>
                  <a:srgbClr val="000000"/>
                </a:solidFill>
                <a:latin typeface="Calibri"/>
                <a:ea typeface="Calibri"/>
                <a:cs typeface="Calibri"/>
                <a:sym typeface="Calibri"/>
              </a:defRPr>
            </a:pPr>
            <a:r>
              <a:t>Metasuchmaschine für die Suche in verschiedenen Webarchiven (Bilder, Texte, Töne)</a:t>
            </a:r>
            <a:br/>
            <a:r>
              <a:rPr u="sng">
                <a:uFill>
                  <a:solidFill>
                    <a:srgbClr val="0000FF"/>
                  </a:solidFill>
                </a:uFill>
                <a:hlinkClick r:id="rId3"/>
              </a:rPr>
              <a:t>http://search.creativecommons.org/</a:t>
            </a:r>
          </a:p>
          <a:p>
            <a:pPr marL="395653" indent="-395653" algn="l" defTabSz="650240">
              <a:buSzPct val="100000"/>
              <a:buFont typeface="Arial"/>
              <a:buChar char="•"/>
              <a:defRPr sz="1800">
                <a:solidFill>
                  <a:srgbClr val="000000"/>
                </a:solidFill>
                <a:latin typeface="Calibri"/>
                <a:ea typeface="Calibri"/>
                <a:cs typeface="Calibri"/>
                <a:sym typeface="Calibri"/>
              </a:defRPr>
            </a:pPr>
            <a:r>
              <a:t>Google-Suche nach CC-Material (hier Bildersuche) </a:t>
            </a:r>
            <a:r>
              <a:rPr u="sng">
                <a:uFill>
                  <a:solidFill>
                    <a:srgbClr val="0000FF"/>
                  </a:solidFill>
                </a:uFill>
                <a:hlinkClick r:id="rId5"/>
              </a:rPr>
              <a:t>https://www.google.com/advanced_image_search</a:t>
            </a:r>
            <a:endParaRPr u="sng"/>
          </a:p>
          <a:p>
            <a:pPr algn="l" defTabSz="650240">
              <a:defRPr sz="1800">
                <a:solidFill>
                  <a:srgbClr val="000000"/>
                </a:solidFill>
                <a:latin typeface="Calibri"/>
                <a:ea typeface="Calibri"/>
                <a:cs typeface="Calibri"/>
                <a:sym typeface="Calibri"/>
              </a:defRPr>
            </a:pPr>
            <a:endParaRPr u="sng"/>
          </a:p>
          <a:p>
            <a:pPr algn="l" defTabSz="650240">
              <a:defRPr sz="1800" b="1">
                <a:solidFill>
                  <a:srgbClr val="000000"/>
                </a:solidFill>
                <a:latin typeface="Helvetica"/>
                <a:ea typeface="Helvetica"/>
                <a:cs typeface="Helvetica"/>
                <a:sym typeface="Helvetica"/>
              </a:defRPr>
            </a:pPr>
            <a:r>
              <a:t>Tools</a:t>
            </a:r>
          </a:p>
          <a:p>
            <a:pPr marL="395653" indent="-395653" algn="l" defTabSz="650240">
              <a:buSzPct val="100000"/>
              <a:buFont typeface="Arial"/>
              <a:buChar char="•"/>
              <a:defRPr sz="1800">
                <a:solidFill>
                  <a:srgbClr val="000000"/>
                </a:solidFill>
                <a:latin typeface="Calibri"/>
                <a:ea typeface="Calibri"/>
                <a:cs typeface="Calibri"/>
                <a:sym typeface="Calibri"/>
              </a:defRPr>
            </a:pPr>
            <a:r>
              <a:t>Tool zum erstellen von einem Lernquiz</a:t>
            </a:r>
            <a:br/>
            <a:r>
              <a:rPr u="sng">
                <a:hlinkClick r:id="rId6"/>
              </a:rPr>
              <a:t>https://memucho.de</a:t>
            </a:r>
          </a:p>
          <a:p>
            <a:pPr marL="395653" indent="-395653" algn="l" defTabSz="650240">
              <a:buSzPct val="100000"/>
              <a:buFont typeface="Arial"/>
              <a:buChar char="•"/>
              <a:defRPr sz="1800">
                <a:solidFill>
                  <a:srgbClr val="000000"/>
                </a:solidFill>
                <a:latin typeface="Calibri"/>
                <a:ea typeface="Calibri"/>
                <a:cs typeface="Calibri"/>
                <a:sym typeface="Calibri"/>
              </a:defRPr>
            </a:pPr>
            <a:r>
              <a:t>Tool zum Erstellen von Arbeitsblättern</a:t>
            </a:r>
            <a:br/>
            <a:r>
              <a:rPr u="sng">
                <a:hlinkClick r:id="rId7"/>
              </a:rPr>
              <a:t>https://www.tutory.de/</a:t>
            </a:r>
          </a:p>
          <a:p>
            <a:pPr marL="395653" indent="-395653" algn="l" defTabSz="650240">
              <a:buSzPct val="100000"/>
              <a:buFont typeface="Arial"/>
              <a:buChar char="•"/>
              <a:defRPr sz="1800">
                <a:solidFill>
                  <a:srgbClr val="000000"/>
                </a:solidFill>
                <a:latin typeface="Calibri"/>
                <a:ea typeface="Calibri"/>
                <a:cs typeface="Calibri"/>
                <a:sym typeface="Calibri"/>
              </a:defRPr>
            </a:pPr>
            <a:r>
              <a:t>Lizenzhinweisgenerator für Nutzer*innen für Bilder aus Wikimedia-Commons </a:t>
            </a:r>
            <a:br/>
            <a:r>
              <a:rPr u="sng">
                <a:uFill>
                  <a:solidFill>
                    <a:srgbClr val="0000FF"/>
                  </a:solidFill>
                </a:uFill>
                <a:hlinkClick r:id="rId8"/>
              </a:rPr>
              <a:t>https://lizenzhinweisgenerator.de/</a:t>
            </a:r>
          </a:p>
          <a:p>
            <a:pPr marL="395653" indent="-395653" algn="l" defTabSz="650240">
              <a:buSzPct val="100000"/>
              <a:buFont typeface="Arial"/>
              <a:buChar char="•"/>
              <a:defRPr sz="1800">
                <a:solidFill>
                  <a:srgbClr val="000000"/>
                </a:solidFill>
                <a:latin typeface="Calibri"/>
                <a:ea typeface="Calibri"/>
                <a:cs typeface="Calibri"/>
                <a:sym typeface="Calibri"/>
              </a:defRPr>
            </a:pPr>
            <a:r>
              <a:t>Lizenzgenerator für Urheber*innen für eigenes Material </a:t>
            </a:r>
            <a:br/>
            <a:r>
              <a:rPr u="sng">
                <a:uFill>
                  <a:solidFill>
                    <a:srgbClr val="0000FF"/>
                  </a:solidFill>
                </a:uFill>
                <a:hlinkClick r:id="rId9"/>
              </a:rPr>
              <a:t>https://creativecommons.org/choose/</a:t>
            </a:r>
          </a:p>
          <a:p>
            <a:pPr algn="l" defTabSz="650240">
              <a:defRPr sz="1800">
                <a:solidFill>
                  <a:srgbClr val="000000"/>
                </a:solidFill>
                <a:latin typeface="Calibri"/>
                <a:ea typeface="Calibri"/>
                <a:cs typeface="Calibri"/>
                <a:sym typeface="Calibri"/>
              </a:defRPr>
            </a:pPr>
            <a:endParaRPr u="sng">
              <a:uFill>
                <a:solidFill>
                  <a:srgbClr val="0000FF"/>
                </a:solidFill>
              </a:uFill>
              <a:hlinkClick r:id="rId9"/>
            </a:endParaRPr>
          </a:p>
          <a:p>
            <a:pPr algn="l" defTabSz="650240">
              <a:defRPr sz="1800" b="1">
                <a:solidFill>
                  <a:srgbClr val="000000"/>
                </a:solidFill>
                <a:latin typeface="Helvetica"/>
                <a:ea typeface="Helvetica"/>
                <a:cs typeface="Helvetica"/>
                <a:sym typeface="Helvetica"/>
              </a:defRPr>
            </a:pPr>
            <a:r>
              <a:t>Bilder und Fotos finden</a:t>
            </a:r>
          </a:p>
          <a:p>
            <a:pPr marL="395653" indent="-395653" algn="l" defTabSz="650240">
              <a:buSzPct val="100000"/>
              <a:buFont typeface="Arial"/>
              <a:buChar char="•"/>
              <a:defRPr sz="1800">
                <a:solidFill>
                  <a:srgbClr val="000000"/>
                </a:solidFill>
                <a:latin typeface="Calibri"/>
                <a:ea typeface="Calibri"/>
                <a:cs typeface="Calibri"/>
                <a:sym typeface="Calibri"/>
              </a:defRPr>
            </a:pPr>
            <a:r>
              <a:t>flickr.com Fotoarchiv </a:t>
            </a:r>
            <a:br/>
            <a:r>
              <a:rPr u="sng">
                <a:uFill>
                  <a:solidFill>
                    <a:srgbClr val="0000FF"/>
                  </a:solidFill>
                </a:uFill>
                <a:hlinkClick r:id="rId10"/>
              </a:rPr>
              <a:t>http://flickr.com/creativecommons</a:t>
            </a:r>
          </a:p>
          <a:p>
            <a:pPr marL="395653" indent="-395653" algn="l" defTabSz="650240">
              <a:buSzPct val="100000"/>
              <a:buFont typeface="Arial"/>
              <a:buChar char="•"/>
              <a:defRPr sz="1800" u="sng">
                <a:solidFill>
                  <a:srgbClr val="000000"/>
                </a:solidFill>
                <a:latin typeface="Calibri"/>
                <a:ea typeface="Calibri"/>
                <a:cs typeface="Calibri"/>
                <a:sym typeface="Calibri"/>
              </a:defRPr>
            </a:pPr>
            <a:r>
              <a:t>Wikimedia Commons</a:t>
            </a:r>
            <a:br/>
            <a:r>
              <a:rPr>
                <a:uFill>
                  <a:solidFill>
                    <a:srgbClr val="0000FF"/>
                  </a:solidFill>
                </a:uFill>
                <a:hlinkClick r:id="rId11"/>
              </a:rPr>
              <a:t>https://commons.wikimedia.org</a:t>
            </a:r>
          </a:p>
          <a:p>
            <a:pPr marL="395653" indent="-395653" algn="l" defTabSz="650240">
              <a:buSzPct val="100000"/>
              <a:buFont typeface="Arial"/>
              <a:buChar char="•"/>
              <a:defRPr sz="1800">
                <a:solidFill>
                  <a:srgbClr val="000000"/>
                </a:solidFill>
                <a:latin typeface="Calibri"/>
                <a:ea typeface="Calibri"/>
                <a:cs typeface="Calibri"/>
                <a:sym typeface="Calibri"/>
              </a:defRPr>
            </a:pPr>
            <a:r>
              <a:t>Europeana Medienarchiv</a:t>
            </a:r>
            <a:br/>
            <a:r>
              <a:rPr u="sng">
                <a:uFill>
                  <a:solidFill>
                    <a:srgbClr val="0000FF"/>
                  </a:solidFill>
                </a:uFill>
                <a:hlinkClick r:id="rId12"/>
              </a:rPr>
              <a:t>http://www.europeana.eu/portal/</a:t>
            </a:r>
          </a:p>
        </p:txBody>
      </p:sp>
      <p:sp>
        <p:nvSpPr>
          <p:cNvPr id="337" name="Links"/>
          <p:cNvSpPr txBox="1"/>
          <p:nvPr/>
        </p:nvSpPr>
        <p:spPr>
          <a:xfrm>
            <a:off x="10332771" y="361248"/>
            <a:ext cx="1803026" cy="9809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650240">
              <a:defRPr sz="5600">
                <a:solidFill>
                  <a:srgbClr val="000000"/>
                </a:solidFill>
                <a:latin typeface="Calibri"/>
                <a:ea typeface="Calibri"/>
                <a:cs typeface="Calibri"/>
                <a:sym typeface="Calibri"/>
              </a:defRPr>
            </a:lvl1pPr>
          </a:lstStyle>
          <a:p>
            <a:r>
              <a:t>Links</a:t>
            </a:r>
          </a:p>
        </p:txBody>
      </p:sp>
      <p:pic>
        <p:nvPicPr>
          <p:cNvPr id="338" name="Bild" descr="Bild"/>
          <p:cNvPicPr>
            <a:picLocks noChangeAspect="1"/>
          </p:cNvPicPr>
          <p:nvPr/>
        </p:nvPicPr>
        <p:blipFill>
          <a:blip r:embed="rId13"/>
          <a:srcRect l="14761" t="19494"/>
          <a:stretch>
            <a:fillRect/>
          </a:stretch>
        </p:blipFill>
        <p:spPr>
          <a:xfrm>
            <a:off x="6869073" y="5685771"/>
            <a:ext cx="6746816" cy="4510494"/>
          </a:xfrm>
          <a:prstGeom prst="rect">
            <a:avLst/>
          </a:prstGeom>
          <a:ln w="12700">
            <a:miter lim="400000"/>
          </a:ln>
        </p:spPr>
      </p:pic>
      <p:sp>
        <p:nvSpPr>
          <p:cNvPr id="339" name="Methode Recherche, Sarah Brockman, CC0"/>
          <p:cNvSpPr txBox="1"/>
          <p:nvPr/>
        </p:nvSpPr>
        <p:spPr>
          <a:xfrm>
            <a:off x="7512242" y="8813800"/>
            <a:ext cx="3006050" cy="29210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300"/>
            </a:lvl1pPr>
          </a:lstStyle>
          <a:p>
            <a:r>
              <a:t>Methode Recherche, Sarah Brockman, CC0</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Texte und Bücher finden…"/>
          <p:cNvSpPr txBox="1"/>
          <p:nvPr/>
        </p:nvSpPr>
        <p:spPr>
          <a:xfrm>
            <a:off x="828735" y="-1"/>
            <a:ext cx="11219829" cy="9070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650240">
              <a:defRPr sz="1800" b="1">
                <a:solidFill>
                  <a:srgbClr val="000000"/>
                </a:solidFill>
                <a:latin typeface="Helvetica"/>
                <a:ea typeface="Helvetica"/>
                <a:cs typeface="Helvetica"/>
                <a:sym typeface="Helvetica"/>
              </a:defRPr>
            </a:pPr>
            <a:r>
              <a:t>Texte und Bücher finden</a:t>
            </a:r>
          </a:p>
          <a:p>
            <a:pPr marL="367392" indent="-367392" algn="l" defTabSz="650240">
              <a:buSzPct val="100000"/>
              <a:buFont typeface="Arial"/>
              <a:buChar char="•"/>
              <a:defRPr sz="1800">
                <a:solidFill>
                  <a:srgbClr val="000000"/>
                </a:solidFill>
                <a:latin typeface="Calibri"/>
                <a:ea typeface="Calibri"/>
                <a:cs typeface="Calibri"/>
                <a:sym typeface="Calibri"/>
              </a:defRPr>
            </a:pPr>
            <a:r>
              <a:t>Projekt Gutenberg – gemeinfreie Bücher</a:t>
            </a:r>
            <a:br/>
            <a:r>
              <a:rPr u="sng">
                <a:uFill>
                  <a:solidFill>
                    <a:srgbClr val="0000FF"/>
                  </a:solidFill>
                </a:uFill>
                <a:hlinkClick r:id="rId2"/>
              </a:rPr>
              <a:t>http://gutenberg.spiegel.de/</a:t>
            </a:r>
          </a:p>
          <a:p>
            <a:pPr marL="367392" indent="-367392" algn="l" defTabSz="650240">
              <a:buSzPct val="100000"/>
              <a:buFont typeface="Arial"/>
              <a:buChar char="•"/>
              <a:defRPr sz="1800">
                <a:solidFill>
                  <a:srgbClr val="000000"/>
                </a:solidFill>
                <a:latin typeface="Calibri"/>
                <a:ea typeface="Calibri"/>
                <a:cs typeface="Calibri"/>
                <a:sym typeface="Calibri"/>
              </a:defRPr>
            </a:pPr>
            <a:r>
              <a:t>Europeana – Medienarchiv</a:t>
            </a:r>
            <a:br/>
            <a:r>
              <a:rPr u="sng">
                <a:uFill>
                  <a:solidFill>
                    <a:srgbClr val="0000FF"/>
                  </a:solidFill>
                </a:uFill>
                <a:hlinkClick r:id="rId3"/>
              </a:rPr>
              <a:t>http://www.europeana.eu/portal/</a:t>
            </a:r>
          </a:p>
          <a:p>
            <a:pPr algn="l" defTabSz="650240">
              <a:defRPr sz="1800" b="1">
                <a:solidFill>
                  <a:srgbClr val="000000"/>
                </a:solidFill>
                <a:latin typeface="Helvetica"/>
                <a:ea typeface="Helvetica"/>
                <a:cs typeface="Helvetica"/>
                <a:sym typeface="Helvetica"/>
              </a:defRPr>
            </a:pPr>
            <a:endParaRPr u="sng">
              <a:uFill>
                <a:solidFill>
                  <a:srgbClr val="0000FF"/>
                </a:solidFill>
              </a:uFill>
              <a:hlinkClick r:id="rId3"/>
            </a:endParaRPr>
          </a:p>
          <a:p>
            <a:pPr algn="l" defTabSz="650240">
              <a:defRPr sz="1800" b="1">
                <a:solidFill>
                  <a:srgbClr val="000000"/>
                </a:solidFill>
                <a:latin typeface="Helvetica"/>
                <a:ea typeface="Helvetica"/>
                <a:cs typeface="Helvetica"/>
                <a:sym typeface="Helvetica"/>
              </a:defRPr>
            </a:pPr>
            <a:r>
              <a:t>Suchmaschinen für Lehr- und Bildungsinhalte</a:t>
            </a:r>
          </a:p>
          <a:p>
            <a:pPr marL="367392" indent="-367392" algn="l" defTabSz="650240">
              <a:buSzPct val="100000"/>
              <a:buFont typeface="Arial"/>
              <a:buChar char="•"/>
              <a:defRPr sz="1800">
                <a:solidFill>
                  <a:srgbClr val="000000"/>
                </a:solidFill>
                <a:latin typeface="Calibri"/>
                <a:ea typeface="Calibri"/>
                <a:cs typeface="Calibri"/>
                <a:sym typeface="Calibri"/>
              </a:defRPr>
            </a:pPr>
            <a:r>
              <a:t>Edutags – Suchmaschine für Seiten mit Lehr- und Bildungsinhalten</a:t>
            </a:r>
            <a:br/>
            <a:r>
              <a:rPr u="sng">
                <a:uFill>
                  <a:solidFill>
                    <a:srgbClr val="0000FF"/>
                  </a:solidFill>
                </a:uFill>
                <a:hlinkClick r:id="rId4"/>
              </a:rPr>
              <a:t>http://www.edutags.de</a:t>
            </a:r>
          </a:p>
          <a:p>
            <a:pPr marL="367392" indent="-367392" algn="l" defTabSz="650240">
              <a:buSzPct val="100000"/>
              <a:buFont typeface="Arial"/>
              <a:buChar char="•"/>
              <a:defRPr sz="1800">
                <a:solidFill>
                  <a:srgbClr val="000000"/>
                </a:solidFill>
                <a:latin typeface="Calibri"/>
                <a:ea typeface="Calibri"/>
                <a:cs typeface="Calibri"/>
                <a:sym typeface="Calibri"/>
              </a:defRPr>
            </a:pPr>
            <a:r>
              <a:t>Elixier – Suchmaschine des Deutschen Bildungsservers</a:t>
            </a:r>
            <a:br/>
            <a:r>
              <a:rPr u="sng">
                <a:uFill>
                  <a:solidFill>
                    <a:srgbClr val="0000FF"/>
                  </a:solidFill>
                </a:uFill>
                <a:hlinkClick r:id="rId5"/>
              </a:rPr>
              <a:t>http://www.bildungsserver.de/elixier/</a:t>
            </a:r>
          </a:p>
          <a:p>
            <a:pPr algn="l" defTabSz="650240">
              <a:defRPr sz="1800" b="1">
                <a:solidFill>
                  <a:srgbClr val="000000"/>
                </a:solidFill>
                <a:latin typeface="Helvetica"/>
                <a:ea typeface="Helvetica"/>
                <a:cs typeface="Helvetica"/>
                <a:sym typeface="Helvetica"/>
              </a:defRPr>
            </a:pPr>
            <a:endParaRPr u="sng">
              <a:uFill>
                <a:solidFill>
                  <a:srgbClr val="0000FF"/>
                </a:solidFill>
              </a:uFill>
              <a:hlinkClick r:id="rId5"/>
            </a:endParaRPr>
          </a:p>
          <a:p>
            <a:pPr algn="l" defTabSz="650240">
              <a:defRPr sz="1800" b="1">
                <a:solidFill>
                  <a:srgbClr val="000000"/>
                </a:solidFill>
                <a:latin typeface="Helvetica"/>
                <a:ea typeface="Helvetica"/>
                <a:cs typeface="Helvetica"/>
                <a:sym typeface="Helvetica"/>
              </a:defRPr>
            </a:pPr>
            <a:r>
              <a:t>Kurse, Texte und Bücher für Lehrzwecke finden</a:t>
            </a:r>
          </a:p>
          <a:p>
            <a:pPr marL="367392" indent="-367392" algn="l" defTabSz="650240">
              <a:buSzPct val="100000"/>
              <a:buFont typeface="Arial"/>
              <a:buChar char="•"/>
              <a:defRPr sz="1800">
                <a:solidFill>
                  <a:srgbClr val="000000"/>
                </a:solidFill>
                <a:latin typeface="Calibri"/>
                <a:ea typeface="Calibri"/>
                <a:cs typeface="Calibri"/>
                <a:sym typeface="Calibri"/>
              </a:defRPr>
            </a:pPr>
            <a:r>
              <a:t>Lehrer-Online</a:t>
            </a:r>
            <a:br/>
            <a:r>
              <a:rPr u="sng">
                <a:uFill>
                  <a:solidFill>
                    <a:srgbClr val="0000FF"/>
                  </a:solidFill>
                </a:uFill>
                <a:hlinkClick r:id="rId6"/>
              </a:rPr>
              <a:t>http://www.lehrer-online.de</a:t>
            </a:r>
            <a:r>
              <a:t> – CC-Lehrmaterialien und Unterrichtsideen für alle Klassenstufen</a:t>
            </a:r>
            <a:br/>
            <a:r>
              <a:t>CC-Lizensierung bei Lehrer-Online: </a:t>
            </a:r>
            <a:br/>
            <a:r>
              <a:rPr u="sng">
                <a:uFill>
                  <a:solidFill>
                    <a:srgbClr val="0000FF"/>
                  </a:solidFill>
                </a:uFill>
                <a:hlinkClick r:id="rId7"/>
              </a:rPr>
              <a:t>http://www.lehrer-online.de/freie-bildungsmedien-lehrer-online.php?sid=19110507344031591546409630963150</a:t>
            </a:r>
            <a:endParaRPr u="sng"/>
          </a:p>
          <a:p>
            <a:pPr marL="367392" indent="-367392" algn="l" defTabSz="650240">
              <a:buSzPct val="100000"/>
              <a:buFont typeface="Arial"/>
              <a:buChar char="•"/>
              <a:defRPr sz="1800">
                <a:solidFill>
                  <a:srgbClr val="000000"/>
                </a:solidFill>
                <a:latin typeface="Calibri"/>
                <a:ea typeface="Calibri"/>
                <a:cs typeface="Calibri"/>
                <a:sym typeface="Calibri"/>
              </a:defRPr>
            </a:pPr>
            <a:r>
              <a:t>4teachers</a:t>
            </a:r>
          </a:p>
          <a:p>
            <a:pPr algn="l" defTabSz="650240">
              <a:defRPr sz="1800">
                <a:solidFill>
                  <a:srgbClr val="000000"/>
                </a:solidFill>
                <a:latin typeface="Calibri"/>
                <a:ea typeface="Calibri"/>
                <a:cs typeface="Calibri"/>
                <a:sym typeface="Calibri"/>
              </a:defRPr>
            </a:pPr>
            <a:r>
              <a:t>       http://www.4teachers.de/</a:t>
            </a:r>
          </a:p>
          <a:p>
            <a:pPr marL="367392" indent="-367392" algn="l" defTabSz="650240">
              <a:buSzPct val="100000"/>
              <a:buFont typeface="Arial"/>
              <a:buChar char="•"/>
              <a:defRPr sz="1800">
                <a:solidFill>
                  <a:srgbClr val="000000"/>
                </a:solidFill>
                <a:latin typeface="Calibri"/>
                <a:ea typeface="Calibri"/>
                <a:cs typeface="Calibri"/>
                <a:sym typeface="Calibri"/>
              </a:defRPr>
            </a:pPr>
            <a:r>
              <a:t>Wikibooks – freie Sach- und Lehrbücher</a:t>
            </a:r>
            <a:br/>
            <a:r>
              <a:rPr u="sng">
                <a:uFill>
                  <a:solidFill>
                    <a:srgbClr val="0000FF"/>
                  </a:solidFill>
                </a:uFill>
                <a:hlinkClick r:id="rId8"/>
              </a:rPr>
              <a:t>https://de.wikibooks.org/wiki/Hauptseite</a:t>
            </a:r>
          </a:p>
          <a:p>
            <a:pPr marL="367392" indent="-367392" algn="l" defTabSz="650240">
              <a:buSzPct val="100000"/>
              <a:buFont typeface="Arial"/>
              <a:buChar char="•"/>
              <a:defRPr sz="1800">
                <a:solidFill>
                  <a:srgbClr val="000000"/>
                </a:solidFill>
                <a:latin typeface="Calibri"/>
                <a:ea typeface="Calibri"/>
                <a:cs typeface="Calibri"/>
                <a:sym typeface="Calibri"/>
              </a:defRPr>
            </a:pPr>
            <a:r>
              <a:t>Wikiversity – Strukturierte Lehreinheiten und Kurse für Schule, Universität etc.; teils ©-Inhalte nötig </a:t>
            </a:r>
            <a:br/>
            <a:r>
              <a:rPr u="sng">
                <a:uFill>
                  <a:solidFill>
                    <a:srgbClr val="0000FF"/>
                  </a:solidFill>
                </a:uFill>
                <a:hlinkClick r:id="rId9"/>
              </a:rPr>
              <a:t>https://de.wikiversity.org/wiki/Hauptseite</a:t>
            </a:r>
            <a:endParaRPr u="sng"/>
          </a:p>
          <a:p>
            <a:pPr marL="367392" indent="-367392" algn="l" defTabSz="650240">
              <a:buSzPct val="100000"/>
              <a:buFont typeface="Arial"/>
              <a:buChar char="•"/>
              <a:defRPr sz="1800">
                <a:solidFill>
                  <a:srgbClr val="000000"/>
                </a:solidFill>
                <a:latin typeface="Calibri"/>
                <a:ea typeface="Calibri"/>
                <a:cs typeface="Calibri"/>
                <a:sym typeface="Calibri"/>
              </a:defRPr>
            </a:pPr>
            <a:r>
              <a:t>Tiroler Bildungsservice</a:t>
            </a:r>
            <a:br/>
            <a:r>
              <a:rPr u="sng">
                <a:uFill>
                  <a:solidFill>
                    <a:srgbClr val="0000FF"/>
                  </a:solidFill>
                </a:uFill>
                <a:hlinkClick r:id="rId10"/>
              </a:rPr>
              <a:t>http://tibs.at/</a:t>
            </a:r>
          </a:p>
          <a:p>
            <a:pPr marL="367392" indent="-367392" algn="l" defTabSz="650240">
              <a:buSzPct val="100000"/>
              <a:buFont typeface="Arial"/>
              <a:buChar char="•"/>
              <a:defRPr sz="1800">
                <a:solidFill>
                  <a:srgbClr val="000000"/>
                </a:solidFill>
                <a:latin typeface="Calibri"/>
                <a:ea typeface="Calibri"/>
                <a:cs typeface="Calibri"/>
                <a:sym typeface="Calibri"/>
              </a:defRPr>
            </a:pPr>
            <a:r>
              <a:t>Bundeszentrale für politische Bildung</a:t>
            </a:r>
            <a:br/>
            <a:r>
              <a:rPr u="sng">
                <a:uFill>
                  <a:solidFill>
                    <a:srgbClr val="0000FF"/>
                  </a:solidFill>
                </a:uFill>
                <a:hlinkClick r:id="rId11"/>
              </a:rPr>
              <a:t>http://www.bpb.de/mediathek/</a:t>
            </a:r>
          </a:p>
          <a:p>
            <a:pPr marL="367392" indent="-367392" algn="l" defTabSz="650240">
              <a:buSzPct val="100000"/>
              <a:buFont typeface="Arial"/>
              <a:buChar char="•"/>
              <a:defRPr sz="1800">
                <a:solidFill>
                  <a:srgbClr val="000000"/>
                </a:solidFill>
                <a:latin typeface="Calibri"/>
                <a:ea typeface="Calibri"/>
                <a:cs typeface="Calibri"/>
                <a:sym typeface="Calibri"/>
              </a:defRPr>
            </a:pPr>
            <a:r>
              <a:t>Zentrale für Unterrichtsmedien (für Lehrer &amp; Schüler)</a:t>
            </a:r>
            <a:br/>
            <a:r>
              <a:rPr u="sng">
                <a:uFill>
                  <a:solidFill>
                    <a:srgbClr val="0000FF"/>
                  </a:solidFill>
                </a:uFill>
                <a:hlinkClick r:id="rId12"/>
              </a:rPr>
              <a:t>http://wiki.zum.de/wiki/Hauptseite</a:t>
            </a:r>
          </a:p>
          <a:p>
            <a:pPr marL="367392" indent="-367392" algn="l" defTabSz="650240">
              <a:buSzPct val="100000"/>
              <a:buFont typeface="Arial"/>
              <a:buChar char="•"/>
              <a:defRPr sz="1800">
                <a:solidFill>
                  <a:srgbClr val="000000"/>
                </a:solidFill>
                <a:latin typeface="Calibri"/>
                <a:ea typeface="Calibri"/>
                <a:cs typeface="Calibri"/>
                <a:sym typeface="Calibri"/>
              </a:defRPr>
            </a:pPr>
            <a:r>
              <a:t>CC your Edu – Sammlung von CC-Materialien nach Schulfächern, sehr unterschiedliche Qualität </a:t>
            </a:r>
            <a:r>
              <a:rPr u="sng">
                <a:uFill>
                  <a:solidFill>
                    <a:srgbClr val="0000FF"/>
                  </a:solidFill>
                </a:uFill>
                <a:hlinkClick r:id="rId13"/>
              </a:rPr>
              <a:t>http://www.cc-your-edu.de/cc-seiten/</a:t>
            </a:r>
          </a:p>
        </p:txBody>
      </p:sp>
      <p:sp>
        <p:nvSpPr>
          <p:cNvPr id="342" name="Links"/>
          <p:cNvSpPr txBox="1"/>
          <p:nvPr/>
        </p:nvSpPr>
        <p:spPr>
          <a:xfrm>
            <a:off x="10332771" y="361248"/>
            <a:ext cx="1803026" cy="9809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650240">
              <a:defRPr sz="5600">
                <a:solidFill>
                  <a:srgbClr val="000000"/>
                </a:solidFill>
                <a:latin typeface="Calibri"/>
                <a:ea typeface="Calibri"/>
                <a:cs typeface="Calibri"/>
                <a:sym typeface="Calibri"/>
              </a:defRPr>
            </a:lvl1pPr>
          </a:lstStyle>
          <a:p>
            <a:r>
              <a:t>Links</a:t>
            </a:r>
          </a:p>
        </p:txBody>
      </p:sp>
      <p:pic>
        <p:nvPicPr>
          <p:cNvPr id="343" name="Bild" descr="Bild"/>
          <p:cNvPicPr>
            <a:picLocks noChangeAspect="1"/>
          </p:cNvPicPr>
          <p:nvPr/>
        </p:nvPicPr>
        <p:blipFill>
          <a:blip r:embed="rId14"/>
          <a:stretch>
            <a:fillRect/>
          </a:stretch>
        </p:blipFill>
        <p:spPr>
          <a:xfrm>
            <a:off x="6073903" y="-787400"/>
            <a:ext cx="9068714" cy="6419185"/>
          </a:xfrm>
          <a:prstGeom prst="rect">
            <a:avLst/>
          </a:prstGeom>
          <a:ln w="12700">
            <a:miter lim="400000"/>
          </a:ln>
        </p:spPr>
      </p:pic>
      <p:sp>
        <p:nvSpPr>
          <p:cNvPr id="344" name="Ressource OER nutzen, Sarah Brockman, CC0"/>
          <p:cNvSpPr txBox="1"/>
          <p:nvPr/>
        </p:nvSpPr>
        <p:spPr>
          <a:xfrm>
            <a:off x="8411979" y="3619500"/>
            <a:ext cx="3200091" cy="29210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300"/>
            </a:lvl1pPr>
          </a:lstStyle>
          <a:p>
            <a:r>
              <a:t>Ressource OER nutzen, Sarah Brockman, CC0</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Videos finden…"/>
          <p:cNvSpPr txBox="1"/>
          <p:nvPr/>
        </p:nvSpPr>
        <p:spPr>
          <a:xfrm>
            <a:off x="913736" y="152228"/>
            <a:ext cx="11177329" cy="9070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650240">
              <a:defRPr sz="1800" b="1">
                <a:solidFill>
                  <a:srgbClr val="000000"/>
                </a:solidFill>
                <a:latin typeface="Helvetica"/>
                <a:ea typeface="Helvetica"/>
                <a:cs typeface="Helvetica"/>
                <a:sym typeface="Helvetica"/>
              </a:defRPr>
            </a:pPr>
            <a:r>
              <a:t>Videos finden</a:t>
            </a:r>
          </a:p>
          <a:p>
            <a:pPr marL="395653" indent="-395653" algn="l" defTabSz="650240">
              <a:buSzPct val="100000"/>
              <a:buFont typeface="Arial"/>
              <a:buChar char="•"/>
              <a:defRPr sz="1800">
                <a:solidFill>
                  <a:srgbClr val="000000"/>
                </a:solidFill>
                <a:latin typeface="Calibri"/>
                <a:ea typeface="Calibri"/>
                <a:cs typeface="Calibri"/>
                <a:sym typeface="Calibri"/>
              </a:defRPr>
            </a:pPr>
            <a:r>
              <a:t>Vimeo – Creative Commons Suche </a:t>
            </a:r>
            <a:br/>
            <a:r>
              <a:rPr u="sng">
                <a:uFill>
                  <a:solidFill>
                    <a:srgbClr val="0000FF"/>
                  </a:solidFill>
                </a:uFill>
                <a:hlinkClick r:id="rId2"/>
              </a:rPr>
              <a:t>https://vimeo.com/creativecommons</a:t>
            </a:r>
          </a:p>
          <a:p>
            <a:pPr algn="l" defTabSz="650240">
              <a:defRPr sz="1800" b="1">
                <a:solidFill>
                  <a:srgbClr val="000000"/>
                </a:solidFill>
                <a:latin typeface="Helvetica"/>
                <a:ea typeface="Helvetica"/>
                <a:cs typeface="Helvetica"/>
                <a:sym typeface="Helvetica"/>
              </a:defRPr>
            </a:pPr>
            <a:endParaRPr u="sng">
              <a:uFill>
                <a:solidFill>
                  <a:srgbClr val="0000FF"/>
                </a:solidFill>
              </a:uFill>
              <a:hlinkClick r:id="rId2"/>
            </a:endParaRPr>
          </a:p>
          <a:p>
            <a:pPr algn="l" defTabSz="650240">
              <a:defRPr sz="1800" b="1">
                <a:solidFill>
                  <a:srgbClr val="000000"/>
                </a:solidFill>
                <a:latin typeface="Helvetica"/>
                <a:ea typeface="Helvetica"/>
                <a:cs typeface="Helvetica"/>
                <a:sym typeface="Helvetica"/>
              </a:defRPr>
            </a:pPr>
            <a:r>
              <a:t>Diverse Medien</a:t>
            </a:r>
          </a:p>
          <a:p>
            <a:pPr marL="367392" indent="-367392" algn="l" defTabSz="650240">
              <a:buSzPct val="100000"/>
              <a:buFont typeface="Arial"/>
              <a:buChar char="•"/>
              <a:defRPr sz="1800">
                <a:solidFill>
                  <a:srgbClr val="000000"/>
                </a:solidFill>
                <a:latin typeface="Calibri"/>
                <a:ea typeface="Calibri"/>
                <a:cs typeface="Calibri"/>
                <a:sym typeface="Calibri"/>
              </a:defRPr>
            </a:pPr>
            <a:r>
              <a:t>Präsentationen aller Art </a:t>
            </a:r>
            <a:br/>
            <a:r>
              <a:rPr u="sng">
                <a:uFill>
                  <a:solidFill>
                    <a:srgbClr val="0000FF"/>
                  </a:solidFill>
                </a:uFill>
                <a:hlinkClick r:id="rId3"/>
              </a:rPr>
              <a:t>http://de.slideshare.net/</a:t>
            </a:r>
          </a:p>
          <a:p>
            <a:pPr marL="367392" indent="-367392" algn="l" defTabSz="650240">
              <a:buSzPct val="100000"/>
              <a:buFont typeface="Arial"/>
              <a:buChar char="•"/>
              <a:defRPr sz="1800">
                <a:solidFill>
                  <a:srgbClr val="000000"/>
                </a:solidFill>
                <a:latin typeface="Calibri"/>
                <a:ea typeface="Calibri"/>
                <a:cs typeface="Calibri"/>
                <a:sym typeface="Calibri"/>
              </a:defRPr>
            </a:pPr>
            <a:r>
              <a:t>Fonts und Symbole</a:t>
            </a:r>
            <a:br/>
            <a:r>
              <a:rPr u="sng">
                <a:uFill>
                  <a:solidFill>
                    <a:srgbClr val="0000FF"/>
                  </a:solidFill>
                </a:uFill>
                <a:hlinkClick r:id="rId4"/>
              </a:rPr>
              <a:t>http://fontello.com/</a:t>
            </a:r>
            <a:endParaRPr u="sng"/>
          </a:p>
          <a:p>
            <a:pPr algn="l" defTabSz="650240">
              <a:defRPr sz="1800" b="1">
                <a:solidFill>
                  <a:srgbClr val="000000"/>
                </a:solidFill>
                <a:latin typeface="Helvetica"/>
                <a:ea typeface="Helvetica"/>
                <a:cs typeface="Helvetica"/>
                <a:sym typeface="Helvetica"/>
              </a:defRPr>
            </a:pPr>
            <a:endParaRPr u="sng"/>
          </a:p>
          <a:p>
            <a:pPr algn="l" defTabSz="650240">
              <a:defRPr sz="1800" b="1">
                <a:solidFill>
                  <a:srgbClr val="000000"/>
                </a:solidFill>
                <a:latin typeface="Helvetica"/>
                <a:ea typeface="Helvetica"/>
                <a:cs typeface="Helvetica"/>
                <a:sym typeface="Helvetica"/>
              </a:defRPr>
            </a:pPr>
            <a:r>
              <a:t>Informationen – Urheberrecht und Schule</a:t>
            </a:r>
          </a:p>
          <a:p>
            <a:pPr marL="367392" indent="-367392" algn="l" defTabSz="650240">
              <a:buSzPct val="100000"/>
              <a:buFont typeface="Arial"/>
              <a:buChar char="•"/>
              <a:defRPr sz="1800">
                <a:solidFill>
                  <a:srgbClr val="000000"/>
                </a:solidFill>
                <a:latin typeface="Calibri"/>
                <a:ea typeface="Calibri"/>
                <a:cs typeface="Calibri"/>
                <a:sym typeface="Calibri"/>
              </a:defRPr>
            </a:pPr>
            <a:r>
              <a:t>Verband Bildungsmedien (2013): “„Digitale Schulbücher, einscannen und kopieren in der Schule.” (Verlagslobbygruppe)</a:t>
            </a:r>
            <a:br/>
            <a:r>
              <a:rPr u="sng">
                <a:uFill>
                  <a:solidFill>
                    <a:srgbClr val="0000FF"/>
                  </a:solidFill>
                </a:uFill>
                <a:hlinkClick r:id="rId5"/>
              </a:rPr>
              <a:t>http://schulbuchkopie.de/</a:t>
            </a:r>
          </a:p>
          <a:p>
            <a:pPr marL="367392" indent="-367392" algn="l" defTabSz="650240">
              <a:buSzPct val="100000"/>
              <a:buFont typeface="Arial"/>
              <a:buChar char="•"/>
              <a:defRPr sz="1800">
                <a:solidFill>
                  <a:srgbClr val="000000"/>
                </a:solidFill>
                <a:latin typeface="Calibri"/>
                <a:ea typeface="Calibri"/>
                <a:cs typeface="Calibri"/>
                <a:sym typeface="Calibri"/>
              </a:defRPr>
            </a:pPr>
            <a:r>
              <a:t>Das Urheberrecht - was Lehrer wissen müssen</a:t>
            </a:r>
            <a:br/>
            <a:r>
              <a:rPr u="sng">
                <a:hlinkClick r:id="rId6"/>
              </a:rPr>
              <a:t>http://magazin.sofatutor.com/lehrer/2015/11/26/das-urheberrecht-was-lehrer-wissen-muessen/</a:t>
            </a:r>
            <a:r>
              <a:t> </a:t>
            </a:r>
          </a:p>
          <a:p>
            <a:pPr marL="367392" indent="-367392" algn="l" defTabSz="650240">
              <a:buSzPct val="100000"/>
              <a:buFont typeface="Arial"/>
              <a:buChar char="•"/>
              <a:defRPr sz="1800">
                <a:solidFill>
                  <a:srgbClr val="000000"/>
                </a:solidFill>
                <a:latin typeface="Calibri"/>
                <a:ea typeface="Calibri"/>
                <a:cs typeface="Calibri"/>
                <a:sym typeface="Calibri"/>
              </a:defRPr>
            </a:pPr>
            <a:r>
              <a:t>Open Content – Ein Praxisleitfaden zur Nutzung von Creative Commons von Till Kreutzer, </a:t>
            </a:r>
            <a:r>
              <a:rPr u="sng">
                <a:hlinkClick r:id="rId7"/>
              </a:rPr>
              <a:t>irights.info</a:t>
            </a:r>
            <a:br/>
            <a:r>
              <a:rPr u="sng">
                <a:hlinkClick r:id="rId8"/>
              </a:rPr>
              <a:t>https://irights.info/wp-content/uploads/2015/10/Open_Content_-_Ein_Praxisleitfaden_zur_Nutzung_von_Creative-Commons-Lizenzen.pdf</a:t>
            </a:r>
            <a:r>
              <a:t> </a:t>
            </a:r>
          </a:p>
          <a:p>
            <a:pPr marL="367392" indent="-367392" algn="l" defTabSz="650240">
              <a:buSzPct val="100000"/>
              <a:buFont typeface="Arial"/>
              <a:buChar char="•"/>
              <a:defRPr sz="1800">
                <a:solidFill>
                  <a:srgbClr val="000000"/>
                </a:solidFill>
                <a:latin typeface="Calibri"/>
                <a:ea typeface="Calibri"/>
                <a:cs typeface="Calibri"/>
                <a:sym typeface="Calibri"/>
              </a:defRPr>
            </a:pPr>
            <a:endParaRPr/>
          </a:p>
          <a:p>
            <a:pPr algn="l" defTabSz="650240">
              <a:defRPr sz="1800" u="sng">
                <a:solidFill>
                  <a:srgbClr val="000000"/>
                </a:solidFill>
                <a:latin typeface="Calibri"/>
                <a:ea typeface="Calibri"/>
                <a:cs typeface="Calibri"/>
                <a:sym typeface="Calibri"/>
              </a:defRPr>
            </a:pPr>
            <a:endParaRPr/>
          </a:p>
          <a:p>
            <a:pPr algn="l" defTabSz="650240">
              <a:defRPr sz="1800" b="1">
                <a:solidFill>
                  <a:srgbClr val="000000"/>
                </a:solidFill>
                <a:latin typeface="Helvetica"/>
                <a:ea typeface="Helvetica"/>
                <a:cs typeface="Helvetica"/>
                <a:sym typeface="Helvetica"/>
              </a:defRPr>
            </a:pPr>
            <a:r>
              <a:t>Informationen - Open Educational Ressources</a:t>
            </a:r>
          </a:p>
          <a:p>
            <a:pPr marL="367392" indent="-367392" algn="l" defTabSz="650240">
              <a:buSzPct val="100000"/>
              <a:buFont typeface="Arial"/>
              <a:buChar char="•"/>
              <a:defRPr sz="1800">
                <a:solidFill>
                  <a:srgbClr val="000000"/>
                </a:solidFill>
                <a:latin typeface="Calibri"/>
                <a:ea typeface="Calibri"/>
                <a:cs typeface="Calibri"/>
                <a:sym typeface="Calibri"/>
              </a:defRPr>
            </a:pPr>
            <a:r>
              <a:t>Video-Online-Kurs zu OER</a:t>
            </a:r>
            <a:br/>
            <a:r>
              <a:rPr u="sng">
                <a:uFill>
                  <a:solidFill>
                    <a:srgbClr val="0000FF"/>
                  </a:solidFill>
                </a:uFill>
                <a:hlinkClick r:id="rId9"/>
              </a:rPr>
              <a:t>https://www.youtube.com/playlist?list=PLhy2nHJciTEAWtT6kePaOmElVOaS9LfMb</a:t>
            </a:r>
          </a:p>
          <a:p>
            <a:pPr marL="367392" indent="-367392" algn="l" defTabSz="650240">
              <a:buSzPct val="100000"/>
              <a:buFont typeface="Arial"/>
              <a:buChar char="•"/>
              <a:defRPr sz="1800">
                <a:solidFill>
                  <a:srgbClr val="000000"/>
                </a:solidFill>
                <a:latin typeface="Calibri"/>
                <a:ea typeface="Calibri"/>
                <a:cs typeface="Calibri"/>
                <a:sym typeface="Calibri"/>
              </a:defRPr>
            </a:pPr>
            <a:r>
              <a:t>Jöran Muuß-Merholz, Mirjam Bretschneider, Felix Schaumburg (2012): “Open Educational Resources (OER) für Schulen in Deutschland. Whitepaper zu Grundlagen, Akteuren und Entwicklungsstand im März 2012”</a:t>
            </a:r>
            <a:br/>
            <a:r>
              <a:rPr u="sng">
                <a:uFill>
                  <a:solidFill>
                    <a:srgbClr val="0000FF"/>
                  </a:solidFill>
                </a:uFill>
                <a:hlinkClick r:id="rId10"/>
              </a:rPr>
              <a:t>http://www.joeran.de/oer-an-schulen-in-deutschland/</a:t>
            </a:r>
          </a:p>
          <a:p>
            <a:pPr marL="367392" indent="-367392" algn="l" defTabSz="650240">
              <a:buSzPct val="100000"/>
              <a:buFont typeface="Arial"/>
              <a:buChar char="•"/>
              <a:defRPr sz="1800">
                <a:solidFill>
                  <a:srgbClr val="000000"/>
                </a:solidFill>
                <a:latin typeface="Calibri"/>
                <a:ea typeface="Calibri"/>
                <a:cs typeface="Calibri"/>
                <a:sym typeface="Calibri"/>
              </a:defRPr>
            </a:pPr>
            <a:r>
              <a:t>OER</a:t>
            </a:r>
            <a:br/>
            <a:r>
              <a:rPr u="sng">
                <a:uFill>
                  <a:solidFill>
                    <a:srgbClr val="0000FF"/>
                  </a:solidFill>
                </a:uFill>
                <a:hlinkClick r:id="rId11"/>
              </a:rPr>
              <a:t>http://open-educational-resources.de</a:t>
            </a:r>
          </a:p>
          <a:p>
            <a:pPr marL="367392" indent="-367392" algn="l" defTabSz="650240">
              <a:buSzPct val="100000"/>
              <a:buFont typeface="Arial"/>
              <a:buChar char="•"/>
              <a:defRPr sz="1800">
                <a:solidFill>
                  <a:srgbClr val="000000"/>
                </a:solidFill>
                <a:latin typeface="Calibri"/>
                <a:ea typeface="Calibri"/>
                <a:cs typeface="Calibri"/>
                <a:sym typeface="Calibri"/>
              </a:defRPr>
            </a:pPr>
            <a:r>
              <a:t>Leitfäden zur Nutzung und Erstellung von OER</a:t>
            </a:r>
            <a:br/>
            <a:r>
              <a:rPr u="sng">
                <a:hlinkClick r:id="rId12"/>
              </a:rPr>
              <a:t>https://www.tutory.de/leitfaden-oer</a:t>
            </a:r>
          </a:p>
        </p:txBody>
      </p:sp>
      <p:sp>
        <p:nvSpPr>
          <p:cNvPr id="347" name="Links"/>
          <p:cNvSpPr txBox="1"/>
          <p:nvPr/>
        </p:nvSpPr>
        <p:spPr>
          <a:xfrm>
            <a:off x="10332771" y="361248"/>
            <a:ext cx="1803026" cy="9809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650240">
              <a:defRPr sz="5600">
                <a:solidFill>
                  <a:srgbClr val="000000"/>
                </a:solidFill>
                <a:latin typeface="Calibri"/>
                <a:ea typeface="Calibri"/>
                <a:cs typeface="Calibri"/>
                <a:sym typeface="Calibri"/>
              </a:defRPr>
            </a:lvl1pPr>
          </a:lstStyle>
          <a:p>
            <a:r>
              <a:t>Links</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Sprechen Sie uns jederzeit gerne an!…"/>
          <p:cNvSpPr txBox="1">
            <a:spLocks noGrp="1"/>
          </p:cNvSpPr>
          <p:nvPr>
            <p:ph type="title"/>
          </p:nvPr>
        </p:nvSpPr>
        <p:spPr>
          <a:xfrm>
            <a:off x="2501900" y="5410200"/>
            <a:ext cx="10464800" cy="3810000"/>
          </a:xfrm>
          <a:prstGeom prst="rect">
            <a:avLst/>
          </a:prstGeom>
        </p:spPr>
        <p:txBody>
          <a:bodyPr/>
          <a:lstStyle/>
          <a:p>
            <a:pPr algn="r">
              <a:defRPr sz="3600">
                <a:solidFill>
                  <a:srgbClr val="53585F"/>
                </a:solidFill>
              </a:defRPr>
            </a:pPr>
            <a:r>
              <a:rPr err="1"/>
              <a:t>Sprechen</a:t>
            </a:r>
            <a:r>
              <a:t> Sie </a:t>
            </a:r>
            <a:r>
              <a:rPr err="1"/>
              <a:t>uns</a:t>
            </a:r>
            <a:r>
              <a:t> </a:t>
            </a:r>
            <a:r>
              <a:rPr err="1"/>
              <a:t>jederzeit</a:t>
            </a:r>
            <a:r>
              <a:t> gerne an!</a:t>
            </a:r>
          </a:p>
          <a:p>
            <a:pPr algn="r">
              <a:defRPr sz="3600">
                <a:solidFill>
                  <a:srgbClr val="53585F"/>
                </a:solidFill>
              </a:defRPr>
            </a:pPr>
            <a:endParaRPr/>
          </a:p>
          <a:p>
            <a:pPr algn="r">
              <a:defRPr sz="3600">
                <a:solidFill>
                  <a:srgbClr val="53585F"/>
                </a:solidFill>
              </a:defRPr>
            </a:pPr>
            <a:r>
              <a:rPr lang="de-DE">
                <a:hlinkClick r:id="rId2"/>
              </a:rPr>
              <a:t>elb.ew@</a:t>
            </a:r>
            <a:r>
              <a:rPr>
                <a:hlinkClick r:id="rId2"/>
              </a:rPr>
              <a:t>uni-hamburg.de</a:t>
            </a:r>
          </a:p>
          <a:p>
            <a:pPr algn="r">
              <a:defRPr sz="3600">
                <a:solidFill>
                  <a:srgbClr val="53585F"/>
                </a:solidFill>
              </a:defRPr>
            </a:pPr>
            <a:br>
              <a:rPr lang="en-US">
                <a:ea typeface="+mn-lt"/>
                <a:cs typeface="+mn-lt"/>
              </a:rPr>
            </a:br>
            <a:r>
              <a:rPr lang="en-US">
                <a:ea typeface="+mn-lt"/>
                <a:cs typeface="+mn-lt"/>
                <a:hlinkClick r:id="rId3"/>
              </a:rPr>
              <a:t>https://www.ew.uni-hamburg.de/service/elearningbuero.html</a:t>
            </a:r>
            <a:endParaRPr/>
          </a:p>
        </p:txBody>
      </p:sp>
      <p:sp>
        <p:nvSpPr>
          <p:cNvPr id="350" name="Fragen? Interesse?"/>
          <p:cNvSpPr txBox="1"/>
          <p:nvPr/>
        </p:nvSpPr>
        <p:spPr>
          <a:xfrm>
            <a:off x="693334" y="774699"/>
            <a:ext cx="5496732" cy="939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800">
                <a:solidFill>
                  <a:srgbClr val="000000"/>
                </a:solidFill>
              </a:defRPr>
            </a:lvl1pPr>
          </a:lstStyle>
          <a:p>
            <a:r>
              <a:t>Fragen? Interesse?</a:t>
            </a:r>
          </a:p>
        </p:txBody>
      </p:sp>
      <p:pic>
        <p:nvPicPr>
          <p:cNvPr id="351" name="Bild" descr="Bild"/>
          <p:cNvPicPr>
            <a:picLocks noChangeAspect="1"/>
          </p:cNvPicPr>
          <p:nvPr/>
        </p:nvPicPr>
        <p:blipFill>
          <a:blip r:embed="rId4"/>
          <a:stretch>
            <a:fillRect/>
          </a:stretch>
        </p:blipFill>
        <p:spPr>
          <a:xfrm>
            <a:off x="3242433" y="708058"/>
            <a:ext cx="8304290" cy="5878096"/>
          </a:xfrm>
          <a:prstGeom prst="rect">
            <a:avLst/>
          </a:prstGeom>
          <a:ln w="12700">
            <a:miter lim="400000"/>
          </a:ln>
        </p:spPr>
      </p:pic>
      <p:sp>
        <p:nvSpPr>
          <p:cNvPr id="352" name="Methode Diskussion, Sarah Brockman, CC0"/>
          <p:cNvSpPr txBox="1"/>
          <p:nvPr/>
        </p:nvSpPr>
        <p:spPr>
          <a:xfrm>
            <a:off x="5844819" y="5186774"/>
            <a:ext cx="3016852" cy="29210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300"/>
            </a:lvl1pPr>
          </a:lstStyle>
          <a:p>
            <a:r>
              <a:t>Methode Diskussion, Sarah Brockman, CC0</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hite">
  <a:themeElements>
    <a:clrScheme name="White">
      <a:dk1>
        <a:srgbClr val="7A7A7A"/>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7A7A7A"/>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4E1E6C15FD80AF49AEB1DEFF5F33194F" ma:contentTypeVersion="12" ma:contentTypeDescription="Ein neues Dokument erstellen." ma:contentTypeScope="" ma:versionID="ea3f19acc100e6662306762cb3e3e508">
  <xsd:schema xmlns:xsd="http://www.w3.org/2001/XMLSchema" xmlns:xs="http://www.w3.org/2001/XMLSchema" xmlns:p="http://schemas.microsoft.com/office/2006/metadata/properties" xmlns:ns2="a8d2fd8b-ea47-4297-a2a4-bbaafe68126a" xmlns:ns3="027b438e-cd47-4cc8-9e73-56b0c31b5f8e" targetNamespace="http://schemas.microsoft.com/office/2006/metadata/properties" ma:root="true" ma:fieldsID="ca926e45b0df5037bb5984d496e19080" ns2:_="" ns3:_="">
    <xsd:import namespace="a8d2fd8b-ea47-4297-a2a4-bbaafe68126a"/>
    <xsd:import namespace="027b438e-cd47-4cc8-9e73-56b0c31b5f8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d2fd8b-ea47-4297-a2a4-bbaafe6812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27b438e-cd47-4cc8-9e73-56b0c31b5f8e"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62DE29-F2D8-4B2D-B60F-ED508C96FE88}">
  <ds:schemaRefs>
    <ds:schemaRef ds:uri="http://schemas.microsoft.com/sharepoint/v3/contenttype/forms"/>
  </ds:schemaRefs>
</ds:datastoreItem>
</file>

<file path=customXml/itemProps2.xml><?xml version="1.0" encoding="utf-8"?>
<ds:datastoreItem xmlns:ds="http://schemas.openxmlformats.org/officeDocument/2006/customXml" ds:itemID="{4BB43A2C-CCB1-4514-B849-80C1F5FA65DB}">
  <ds:schemaRefs>
    <ds:schemaRef ds:uri="http://www.w3.org/XML/1998/namespace"/>
    <ds:schemaRef ds:uri="http://schemas.microsoft.com/office/2006/documentManagement/types"/>
    <ds:schemaRef ds:uri="http://purl.org/dc/terms/"/>
    <ds:schemaRef ds:uri="http://purl.org/dc/elements/1.1/"/>
    <ds:schemaRef ds:uri="a8d2fd8b-ea47-4297-a2a4-bbaafe68126a"/>
    <ds:schemaRef ds:uri="http://schemas.microsoft.com/office/infopath/2007/PartnerControls"/>
    <ds:schemaRef ds:uri="http://schemas.microsoft.com/office/2006/metadata/properties"/>
    <ds:schemaRef ds:uri="http://schemas.openxmlformats.org/package/2006/metadata/core-properties"/>
    <ds:schemaRef ds:uri="027b438e-cd47-4cc8-9e73-56b0c31b5f8e"/>
    <ds:schemaRef ds:uri="http://purl.org/dc/dcmitype/"/>
  </ds:schemaRefs>
</ds:datastoreItem>
</file>

<file path=customXml/itemProps3.xml><?xml version="1.0" encoding="utf-8"?>
<ds:datastoreItem xmlns:ds="http://schemas.openxmlformats.org/officeDocument/2006/customXml" ds:itemID="{B1DCBAEF-3FEF-4207-95D3-0A2B9E1F3192}">
  <ds:schemaRefs>
    <ds:schemaRef ds:uri="027b438e-cd47-4cc8-9e73-56b0c31b5f8e"/>
    <ds:schemaRef ds:uri="a8d2fd8b-ea47-4297-a2a4-bbaafe6812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6102</Words>
  <Application>Microsoft Macintosh PowerPoint</Application>
  <PresentationFormat>Benutzerdefiniert</PresentationFormat>
  <Paragraphs>566</Paragraphs>
  <Slides>41</Slides>
  <Notes>21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41</vt:i4>
      </vt:variant>
    </vt:vector>
  </HeadingPairs>
  <TitlesOfParts>
    <vt:vector size="49" baseType="lpstr">
      <vt:lpstr>Arial</vt:lpstr>
      <vt:lpstr>Calibri</vt:lpstr>
      <vt:lpstr>Gill Sans</vt:lpstr>
      <vt:lpstr>Gill Sans SemiBold</vt:lpstr>
      <vt:lpstr>Helvetica</vt:lpstr>
      <vt:lpstr>Lucida Grande</vt:lpstr>
      <vt:lpstr>Zapf Dingbats</vt:lpstr>
      <vt:lpstr>White</vt:lpstr>
      <vt:lpstr>Copy &amp; Paste  – darf ich das?!</vt:lpstr>
      <vt:lpstr>Check-In</vt:lpstr>
      <vt:lpstr>Open Educational Resources (OER)</vt:lpstr>
      <vt:lpstr>PowerPoint-Präsentation</vt:lpstr>
      <vt:lpstr>PowerPoint-Präsentation</vt:lpstr>
      <vt:lpstr>Urheberrecht und Creative Commons</vt:lpstr>
      <vt:lpstr>Rechtliche Rahmenbedingungen</vt:lpstr>
      <vt:lpstr>Tragweite des Urheberrechtsschutzes</vt:lpstr>
      <vt:lpstr>Tragweite des Urheberrechtsschutzes</vt:lpstr>
      <vt:lpstr>Tragweite des Urheberrechtsschutzes</vt:lpstr>
      <vt:lpstr>Tragweite des Urheberrechtsschutzes</vt:lpstr>
      <vt:lpstr>Tragweite des Urheberrechtsschutzes</vt:lpstr>
      <vt:lpstr>»Schranken« im Bildungskontext</vt:lpstr>
      <vt:lpstr>»Schranken« im Bildungskontext</vt:lpstr>
      <vt:lpstr>»Schranken« im Bildungskontext</vt:lpstr>
      <vt:lpstr>»Schranken« im Bildungskontext</vt:lpstr>
      <vt:lpstr>»Schranken« im Bildungskontext</vt:lpstr>
      <vt:lpstr>PowerPoint-Präsentation</vt:lpstr>
      <vt:lpstr>»Schranken« im Bildungskontext</vt:lpstr>
      <vt:lpstr>»Schranken« im Bildungskontext</vt:lpstr>
      <vt:lpstr>»Schranken« im Bildungskontext</vt:lpstr>
      <vt:lpstr>»Schranken« im Bildungskontext</vt:lpstr>
      <vt:lpstr>»Schranken« im Bildungskontext</vt:lpstr>
      <vt:lpstr>»Schranken« im Bildungskontext</vt:lpstr>
      <vt:lpstr>»Schranken« im Bildungskontext</vt:lpstr>
      <vt:lpstr>»Schranken« im Bildungskontext</vt:lpstr>
      <vt:lpstr>Tragweite des Urheberrechtsschutzes</vt:lpstr>
      <vt:lpstr>Aber dann wird’s kompliziert!</vt:lpstr>
      <vt:lpstr>Rechtliche Rahmenbedingungen</vt:lpstr>
      <vt:lpstr>Tragweite des Urheberrechtsschutzes</vt:lpstr>
      <vt:lpstr>Creative Commons Lizenzen</vt:lpstr>
      <vt:lpstr>Lizenzbedingungen</vt:lpstr>
      <vt:lpstr>PowerPoint-Präsentation</vt:lpstr>
      <vt:lpstr>Warum OER und  CC-Lizenzen an Schulen?</vt:lpstr>
      <vt:lpstr>Warum OER und  CC-Lizenzen an Schulen?</vt:lpstr>
      <vt:lpstr>Wie Material finden und mixen?</vt:lpstr>
      <vt:lpstr>Und jetzt: PRAXIS!</vt:lpstr>
      <vt:lpstr>PowerPoint-Präsentation</vt:lpstr>
      <vt:lpstr>PowerPoint-Präsentation</vt:lpstr>
      <vt:lpstr>PowerPoint-Präsentation</vt:lpstr>
      <vt:lpstr>Sprechen Sie uns jederzeit gerne an!  elb.ew@uni-hamburg.de  https://www.ew.uni-hamburg.de/service/elearningbuero.html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&amp; Paste  – darf ich das?!</dc:title>
  <dc:creator>Quint aLY</dc:creator>
  <cp:lastModifiedBy>Lucas Jacobsen</cp:lastModifiedBy>
  <cp:revision>22</cp:revision>
  <dcterms:modified xsi:type="dcterms:W3CDTF">2022-04-13T15:15:34Z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0x0101004E1E6C15FD80AF49AEB1DEFF5F33194F</vt:lpwstr>
  </property>
</Properties>
</file>