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1BB"/>
    <a:srgbClr val="ED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98" autoAdjust="0"/>
    <p:restoredTop sz="94660"/>
  </p:normalViewPr>
  <p:slideViewPr>
    <p:cSldViewPr snapToGrid="0">
      <p:cViewPr varScale="1">
        <p:scale>
          <a:sx n="88" d="100"/>
          <a:sy n="88" d="100"/>
        </p:scale>
        <p:origin x="8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291AF-97F5-47E1-BAA8-A4466A9E2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2C6CB1-DCBF-4147-B593-354C929FC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530E00-D45D-4FD4-9C92-8FDD87996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CB85DE-5A38-4B45-AEA8-FD844FA8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454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BFFFF-84D3-499B-BBAD-1573EB647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1518"/>
            <a:ext cx="10515600" cy="1156996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885A41-303C-449E-98B3-3AE679DAB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39143"/>
            <a:ext cx="10515600" cy="268721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92F182-B332-4B2F-8969-16C86C346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0437A7-5403-4A09-BF66-3658D901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217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34E0A-913D-4499-9D83-6A5EF545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01584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B5CCB4-4A13-439C-84E4-602C2ABC6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73624"/>
            <a:ext cx="10515600" cy="16795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BA9476-17F9-4FA8-B921-DF01E23F9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F64159-F495-4F62-97E3-CF11DE88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25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67B4D9-CB27-464C-A408-F636C813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743"/>
            <a:ext cx="10515600" cy="697687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1173D-A12A-4C75-9B40-A22F81FAE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901819"/>
            <a:ext cx="5181600" cy="266855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77C759-AA08-4864-B171-112AE9B00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901819"/>
            <a:ext cx="5181600" cy="266855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8DF8C5-FD92-44EC-87DB-6309EC97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94B74B-C5D3-4D8E-90E3-B702E68E9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89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8A2662-88F8-4B01-930B-3A2CB9790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90687"/>
            <a:ext cx="10515600" cy="73974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EEE145-CA8C-4821-9C6D-E7AC837C7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05075"/>
            <a:ext cx="5157787" cy="7793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24877-4556-41E7-9887-2A7127002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359019"/>
            <a:ext cx="5157787" cy="218294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682523-4DCA-471D-92C7-8E3F6FF3F7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05075"/>
            <a:ext cx="5183188" cy="7792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CBABB3A-3736-48C5-A640-6FDD4520A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359019"/>
            <a:ext cx="5183188" cy="218294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259D8B9-A045-4A7C-AB97-B282F2E8F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5312D5B-54A3-4E94-8D72-70D0F45C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630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3BF42-7138-41F9-BBF9-F1D58ECA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5563"/>
            <a:ext cx="10515600" cy="93244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12E731-8A56-4021-9A3E-D3B42EA86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A25623-17E1-45CE-A8F3-FE6C417EF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41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7061FD-EF89-4D51-8D71-9B8BCEF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58EBCF-A37A-4A7A-A212-03858934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57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C49F3-F600-40FB-8158-98D9F86C0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70180"/>
            <a:ext cx="3932237" cy="88252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534DB5-0822-4F87-8114-996D9D419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670180"/>
            <a:ext cx="6172200" cy="37229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A9E2EB-C3FC-43D6-801A-7D6BF2B5A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700"/>
            <a:ext cx="3932237" cy="28403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7D2855-CA30-4423-B234-AD819CBD0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4687BBA-1888-47E9-BFD4-4AC1E34A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2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0FF58-9C39-4DF9-9A70-0962E3C5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36913"/>
            <a:ext cx="3932237" cy="151155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E6A588C-35D5-4991-93FB-92A593754E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36913"/>
            <a:ext cx="6172200" cy="39841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C990C00-8125-479A-9889-9D59342C3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9690"/>
            <a:ext cx="3932237" cy="20713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ED9EB7-90F5-4B23-9E6B-D2ABC64F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740B88-5559-4908-9CF8-9817287E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80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381462-BBD8-41B1-9474-CEEEBEC95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929811"/>
            <a:ext cx="10515600" cy="2733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F6A526-0AC1-45C6-84A1-7D44CC6C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A5B9D2-B8B4-4D98-8B41-B9FD856F39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BD0A5-2C00-4707-95E7-26D0AD3ED70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elplatzhalter 8">
            <a:extLst>
              <a:ext uri="{FF2B5EF4-FFF2-40B4-BE49-F238E27FC236}">
                <a16:creationId xmlns:a16="http://schemas.microsoft.com/office/drawing/2014/main" id="{542C3234-6A33-6A4F-94B6-140DCDDF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514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7588C-623A-438F-B0A7-8B767FA83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2255"/>
            <a:ext cx="9144000" cy="1909763"/>
          </a:xfrm>
        </p:spPr>
        <p:txBody>
          <a:bodyPr/>
          <a:lstStyle/>
          <a:p>
            <a:r>
              <a:rPr lang="de-DE" b="1" dirty="0">
                <a:solidFill>
                  <a:srgbClr val="0271BB"/>
                </a:solidFill>
                <a:latin typeface="TheSans UHH Bold Caps" panose="020B0502050302020203" pitchFamily="34" charset="77"/>
              </a:rPr>
              <a:t>StudienPerspektivTage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D213E7-A89F-49DA-AC4E-7A3BFFF07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473" y="2396553"/>
            <a:ext cx="11166763" cy="46482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DE" dirty="0">
                <a:latin typeface="TheSans UHH" panose="020B0502050302020203" pitchFamily="34" charset="77"/>
              </a:rPr>
              <a:t>Wir unterstützen dich auf deinem Weg durchs Studium 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</a:rPr>
              <a:t>und eröffnen dir neue Perspektiven!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de-DE" sz="2800" dirty="0">
                <a:solidFill>
                  <a:srgbClr val="0271BB"/>
                </a:solidFill>
                <a:latin typeface="TheSans UHH SemiLight Caps" panose="020B0502050302020203" pitchFamily="34" charset="77"/>
              </a:rPr>
              <a:t>Wann: </a:t>
            </a:r>
            <a:r>
              <a:rPr lang="de-DE" sz="2800" b="1" dirty="0">
                <a:solidFill>
                  <a:srgbClr val="0271BB"/>
                </a:solidFill>
                <a:latin typeface="TheSans UHH Bold Caps" panose="020B0502050302020203" pitchFamily="34" charset="77"/>
              </a:rPr>
              <a:t>23.–27.11.2020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de-DE" sz="2800" dirty="0">
                <a:solidFill>
                  <a:srgbClr val="0271BB"/>
                </a:solidFill>
                <a:latin typeface="TheSans UHH SemiLight Caps" panose="020B0502050302020203" pitchFamily="34" charset="77"/>
              </a:rPr>
              <a:t>Wie: </a:t>
            </a:r>
            <a:r>
              <a:rPr lang="de-DE" sz="2800" b="1" dirty="0">
                <a:solidFill>
                  <a:srgbClr val="0271BB"/>
                </a:solidFill>
                <a:latin typeface="TheSans UHH Bold Caps" panose="020B0502050302020203" pitchFamily="34" charset="77"/>
              </a:rPr>
              <a:t>Zoom-Workshops </a:t>
            </a:r>
          </a:p>
          <a:p>
            <a:r>
              <a:rPr lang="de-DE" i="1" dirty="0">
                <a:latin typeface="TheSans UHH" panose="020B0502050302020203" pitchFamily="34" charset="77"/>
              </a:rPr>
              <a:t>Zeitmanagement       Umgang mit Stress       Gesundheit       Entspannung wissenschaftliches Schreiben       persönliche Studienplanung      </a:t>
            </a:r>
            <a:br>
              <a:rPr lang="de-DE" i="1" dirty="0">
                <a:latin typeface="TheSans UHH" panose="020B0502050302020203" pitchFamily="34" charset="77"/>
              </a:rPr>
            </a:br>
            <a:r>
              <a:rPr lang="de-DE" i="1" dirty="0">
                <a:latin typeface="TheSans UHH" panose="020B0502050302020203" pitchFamily="34" charset="77"/>
              </a:rPr>
              <a:t>Berufsperspektiven       Auslandsaufenthalte</a:t>
            </a:r>
            <a:r>
              <a:rPr lang="de-DE" dirty="0">
                <a:latin typeface="TheSans UHH" panose="020B0502050302020203" pitchFamily="34" charset="77"/>
              </a:rPr>
              <a:t/>
            </a:r>
            <a:br>
              <a:rPr lang="de-DE" dirty="0">
                <a:latin typeface="TheSans UHH" panose="020B0502050302020203" pitchFamily="34" charset="77"/>
              </a:rPr>
            </a:br>
            <a:endParaRPr lang="de-DE" dirty="0">
              <a:latin typeface="TheSans UHH" panose="020B0502050302020203" pitchFamily="34" charset="77"/>
            </a:endParaRPr>
          </a:p>
          <a:p>
            <a:r>
              <a:rPr lang="de-DE" b="1" dirty="0">
                <a:latin typeface="TheSans UHH" panose="020B0502050302020203" pitchFamily="34" charset="77"/>
              </a:rPr>
              <a:t>Anmeldung: Ab dem 2.11. → </a:t>
            </a:r>
            <a:r>
              <a:rPr lang="de-DE" b="1" dirty="0">
                <a:solidFill>
                  <a:srgbClr val="0271BB"/>
                </a:solidFill>
                <a:latin typeface="TheSans UHH" panose="020B0502050302020203" pitchFamily="34" charset="77"/>
              </a:rPr>
              <a:t>uhh.de/perspektiven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DBCADDB-E205-E743-8F6D-197E82E9D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611" y="4568259"/>
            <a:ext cx="265843" cy="23834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784253F-74E5-3149-8C45-AC97D95B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485" y="4582113"/>
            <a:ext cx="232937" cy="238345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75D58DF-A51E-2746-B922-91E25F6FD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977" y="4561331"/>
            <a:ext cx="232937" cy="23834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7D47AEB6-0D6D-8C42-BE18-B15FBD2F5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365" y="4914623"/>
            <a:ext cx="232937" cy="238345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F21911B-9E96-E740-BC87-C7A23BB38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991" y="5235006"/>
            <a:ext cx="232937" cy="238345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59DA76EB-2722-D846-8FC0-90F871C3C9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9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3A597065-58BE-4696-8285-AF67E24A348D}" vid="{69C75834-9D04-4DF5-8DEC-1CFD2CBF0F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SPT_Powerpoint_Vorlage_V2</Template>
  <TotalTime>0</TotalTime>
  <Words>47</Words>
  <Application>Microsoft Office PowerPoint</Application>
  <PresentationFormat>Breitbild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TheSans UHH</vt:lpstr>
      <vt:lpstr>TheSans UHH Bold Caps</vt:lpstr>
      <vt:lpstr>TheSans UHH SemiLight Caps</vt:lpstr>
      <vt:lpstr>Office</vt:lpstr>
      <vt:lpstr>StudienPerspektivTage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StudienPerspektivTage</dc:title>
  <dc:creator>Hach, Alexandra</dc:creator>
  <cp:lastModifiedBy>Hach, Alexandra</cp:lastModifiedBy>
  <cp:revision>14</cp:revision>
  <dcterms:created xsi:type="dcterms:W3CDTF">2020-09-28T14:59:35Z</dcterms:created>
  <dcterms:modified xsi:type="dcterms:W3CDTF">2020-09-30T08:32:14Z</dcterms:modified>
</cp:coreProperties>
</file>